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56" r:id="rId3"/>
    <p:sldId id="264" r:id="rId4"/>
    <p:sldId id="266" r:id="rId5"/>
    <p:sldId id="268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71" r:id="rId98"/>
    <p:sldId id="372" r:id="rId99"/>
    <p:sldId id="373" r:id="rId100"/>
    <p:sldId id="374" r:id="rId101"/>
    <p:sldId id="375" r:id="rId102"/>
    <p:sldId id="376" r:id="rId103"/>
    <p:sldId id="377" r:id="rId104"/>
    <p:sldId id="378" r:id="rId105"/>
    <p:sldId id="379" r:id="rId106"/>
    <p:sldId id="380" r:id="rId10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7A4E8-C954-4DF8-A94F-95A7D226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D34A40-E19D-4039-BCEC-099A2C33E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FF908A-00C8-401D-8DB2-874E1CC9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21D2-42FA-4864-901A-9BE0F232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3EA361-B4AC-4F2E-B3A3-9F36ED8B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0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1D397-63B7-413C-8E4A-60BC7E9E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996827-90C1-4008-8374-091A4A917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83F7D8-310C-4DB0-82E7-82D56387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637C02-3488-4049-9AA3-2426FEB7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494BD8-9C27-49A5-BE02-FAAE5908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87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0DA483-D8C1-4494-9DB6-AB3AD5DCE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F2819D-5D6A-4C21-983A-BA0B22349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82886-B35D-49FE-8199-D2B491C3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A1D54-C9AA-413F-84D4-F9EEFE8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20082-B0BA-4D0B-8ADD-A1440B89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7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0DF1C-29FB-4183-899E-CA46494B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43D451-5DDC-4FE0-88FD-557809EA1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06E61-6F7F-4241-B113-0C4BFD15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1EF31-4472-4FDF-861A-5DC314AA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45072A-082D-4F29-A48C-A2E3DD48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5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6FCD9-672C-41A5-A93B-13D60CEA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00FED-070D-4C4A-8447-B9B03335C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CC80F-CFBF-4C17-9997-49571742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E3F84-CD8D-431D-921B-B6F251BC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6C89F0-FF12-49CF-A1FE-12AD19E2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2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6A7C7-EE9F-47A4-BC27-F89501DB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72608-577D-4EAC-9492-2374C7EA4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CAF3A2-F7D9-4AC7-B291-877AF6A6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E08C70-B805-4258-A58E-A3ABEFDB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38375A-BE11-449C-ABCF-C58B4AF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841E5-0C5B-4248-8691-EA02FE4E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99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9A4D9-4B48-4608-A072-3D559A58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00582-330C-414F-99BD-6DF76020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441C8E-F432-4D91-84F7-9CC7D2685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D8AA76-0839-4C9A-B495-D69E43487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025912-4BD2-4F12-AEA8-E17A617C1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7C6919-6DE1-42C7-AFD3-DDB5E580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A8FF8F-6430-4575-B908-F4A63251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0AF16F-6F90-4DE7-9C44-14356957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FEFCD-9932-43DE-9F26-436A6BBE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6B38FE-AEDB-48F2-A36D-5330CB1B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391C47-4E8D-4623-BDF3-790D9083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72FBB4-222A-4658-A801-7C05237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6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B83F32-2AB6-43CA-AAD8-33AE60DC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7CEDEE-F5C5-41C2-AA8F-17D2D14B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BB3C1F-30A0-448B-A976-8F34E8DD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81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C17AD-E983-474C-8B65-A61E11CD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EE684-10D2-4D96-9F0F-061FD0B3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DAF8BE-82B1-4E1A-A495-D544ED5B8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C942BB-5211-4300-924C-B802988F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FE892E-CD06-484F-A966-644488AF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DD12FB-E86A-44FB-8911-C84F8C9A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5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ED9CB-616A-4D72-B3CA-35657873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7A35BE-43CB-407C-86EA-77BC6035F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FB7751-1287-4FCB-A795-4BDF4E9F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1253C5-D274-4A03-BF35-A621B528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83FF7E-4E05-48F1-8EC9-C9141E55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A3C35E-668C-4747-AF5C-B5294A18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9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33AECA-9D79-4BD9-86DB-F2C3298E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832192-AABB-4F5C-83C9-CA58B16AE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C4D06-F44A-4A71-AA5A-14ED0C282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FE41-1FB2-4D91-B077-8F96D909FF7D}" type="datetimeFigureOut">
              <a:rPr lang="de-DE" smtClean="0"/>
              <a:t>23.05.2021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E2A6D-C9A5-4B97-A5D8-A10CB72D8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3A9795-E947-488D-A490-22A0E56F4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8429-B8EB-42AA-9473-A8ABCE698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nd/3.0/de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5.WM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WMA"/><Relationship Id="rId1" Type="http://schemas.microsoft.com/office/2007/relationships/media" Target="../media/media63.WMA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4.WMA"/><Relationship Id="rId1" Type="http://schemas.microsoft.com/office/2007/relationships/media" Target="../media/media64.WMA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4.WMA"/><Relationship Id="rId1" Type="http://schemas.microsoft.com/office/2007/relationships/media" Target="../media/media64.WMA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5.WMA"/><Relationship Id="rId1" Type="http://schemas.microsoft.com/office/2007/relationships/media" Target="../media/media65.WMA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6.WMA"/><Relationship Id="rId1" Type="http://schemas.microsoft.com/office/2007/relationships/media" Target="../media/media66.WMA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6.WMA"/><Relationship Id="rId1" Type="http://schemas.microsoft.com/office/2007/relationships/media" Target="../media/media66.WMA"/><Relationship Id="rId6" Type="http://schemas.openxmlformats.org/officeDocument/2006/relationships/image" Target="../media/image4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microsoft.com/office/2007/relationships/media" Target="../media/media6.WM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microsoft.com/office/2007/relationships/media" Target="../media/media6.WM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45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2.WMA"/><Relationship Id="rId7" Type="http://schemas.openxmlformats.org/officeDocument/2006/relationships/image" Target="../media/image19.png"/><Relationship Id="rId2" Type="http://schemas.microsoft.com/office/2007/relationships/media" Target="../media/media12.WM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2.WM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WMA"/><Relationship Id="rId1" Type="http://schemas.microsoft.com/office/2007/relationships/media" Target="../media/media37.WMA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WMA"/><Relationship Id="rId1" Type="http://schemas.microsoft.com/office/2007/relationships/media" Target="../media/media39.WMA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WMA"/><Relationship Id="rId1" Type="http://schemas.microsoft.com/office/2007/relationships/media" Target="../media/media41.WMA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2.WMA"/><Relationship Id="rId1" Type="http://schemas.microsoft.com/office/2007/relationships/media" Target="../media/media42.WMA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2.WMA"/><Relationship Id="rId1" Type="http://schemas.microsoft.com/office/2007/relationships/media" Target="../media/media42.WMA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3.WMA"/><Relationship Id="rId1" Type="http://schemas.microsoft.com/office/2007/relationships/media" Target="../media/media43.WMA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4.WMA"/><Relationship Id="rId1" Type="http://schemas.microsoft.com/office/2007/relationships/media" Target="../media/media44.WMA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4.WMA"/><Relationship Id="rId1" Type="http://schemas.microsoft.com/office/2007/relationships/media" Target="../media/media44.WMA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WMA"/><Relationship Id="rId1" Type="http://schemas.microsoft.com/office/2007/relationships/media" Target="../media/media45.WMA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6.WMA"/><Relationship Id="rId1" Type="http://schemas.microsoft.com/office/2007/relationships/media" Target="../media/media46.WMA"/><Relationship Id="rId6" Type="http://schemas.openxmlformats.org/officeDocument/2006/relationships/image" Target="../media/image3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6.WMA"/><Relationship Id="rId1" Type="http://schemas.microsoft.com/office/2007/relationships/media" Target="../media/media46.WMA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WMA"/><Relationship Id="rId1" Type="http://schemas.microsoft.com/office/2007/relationships/media" Target="../media/media47.WMA"/><Relationship Id="rId6" Type="http://schemas.openxmlformats.org/officeDocument/2006/relationships/image" Target="../media/image9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8.WMA"/><Relationship Id="rId1" Type="http://schemas.microsoft.com/office/2007/relationships/media" Target="../media/media48.WMA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8.WMA"/><Relationship Id="rId1" Type="http://schemas.microsoft.com/office/2007/relationships/media" Target="../media/media48.WMA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WMA"/><Relationship Id="rId1" Type="http://schemas.microsoft.com/office/2007/relationships/media" Target="../media/media49.WMA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0.WMA"/><Relationship Id="rId1" Type="http://schemas.microsoft.com/office/2007/relationships/media" Target="../media/media50.WMA"/><Relationship Id="rId6" Type="http://schemas.openxmlformats.org/officeDocument/2006/relationships/image" Target="../media/image3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0.WMA"/><Relationship Id="rId1" Type="http://schemas.microsoft.com/office/2007/relationships/media" Target="../media/media50.WMA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WMA"/><Relationship Id="rId1" Type="http://schemas.microsoft.com/office/2007/relationships/media" Target="../media/media51.WMA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2.WMA"/><Relationship Id="rId1" Type="http://schemas.microsoft.com/office/2007/relationships/media" Target="../media/media52.WMA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2.WMA"/><Relationship Id="rId1" Type="http://schemas.microsoft.com/office/2007/relationships/media" Target="../media/media52.WMA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WMA"/><Relationship Id="rId1" Type="http://schemas.microsoft.com/office/2007/relationships/media" Target="../media/media53.WMA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4.WMA"/><Relationship Id="rId1" Type="http://schemas.microsoft.com/office/2007/relationships/media" Target="../media/media54.WMA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4.WMA"/><Relationship Id="rId1" Type="http://schemas.microsoft.com/office/2007/relationships/media" Target="../media/media54.WMA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WMA"/><Relationship Id="rId1" Type="http://schemas.microsoft.com/office/2007/relationships/media" Target="../media/media55.WMA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6.WMA"/><Relationship Id="rId1" Type="http://schemas.microsoft.com/office/2007/relationships/media" Target="../media/media56.WMA"/><Relationship Id="rId6" Type="http://schemas.openxmlformats.org/officeDocument/2006/relationships/image" Target="../media/image4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6.WMA"/><Relationship Id="rId1" Type="http://schemas.microsoft.com/office/2007/relationships/media" Target="../media/media56.WMA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WMA"/><Relationship Id="rId1" Type="http://schemas.microsoft.com/office/2007/relationships/media" Target="../media/media57.WMA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8.WMA"/><Relationship Id="rId1" Type="http://schemas.microsoft.com/office/2007/relationships/media" Target="../media/media58.WMA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8.WMA"/><Relationship Id="rId1" Type="http://schemas.microsoft.com/office/2007/relationships/media" Target="../media/media58.WMA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WMA"/><Relationship Id="rId1" Type="http://schemas.microsoft.com/office/2007/relationships/media" Target="../media/media59.WMA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0.WMA"/><Relationship Id="rId1" Type="http://schemas.microsoft.com/office/2007/relationships/media" Target="../media/media60.WMA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0.WMA"/><Relationship Id="rId1" Type="http://schemas.microsoft.com/office/2007/relationships/media" Target="../media/media60.WMA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WMA"/><Relationship Id="rId1" Type="http://schemas.microsoft.com/office/2007/relationships/media" Target="../media/media61.WMA"/><Relationship Id="rId6" Type="http://schemas.openxmlformats.org/officeDocument/2006/relationships/image" Target="../media/image9.png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2.WMA"/><Relationship Id="rId1" Type="http://schemas.microsoft.com/office/2007/relationships/media" Target="../media/media62.WMA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2.WMA"/><Relationship Id="rId1" Type="http://schemas.microsoft.com/office/2007/relationships/media" Target="../media/media62.WMA"/><Relationship Id="rId6" Type="http://schemas.openxmlformats.org/officeDocument/2006/relationships/image" Target="../media/image4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1850" y="2068944"/>
            <a:ext cx="10515600" cy="2493531"/>
          </a:xfrm>
        </p:spPr>
        <p:txBody>
          <a:bodyPr>
            <a:noAutofit/>
          </a:bodyPr>
          <a:lstStyle/>
          <a:p>
            <a:pPr algn="ctr"/>
            <a:br>
              <a:rPr lang="de-DE" sz="3200" b="1" dirty="0"/>
            </a:br>
            <a:br>
              <a:rPr lang="de-DE" sz="3200" b="1" dirty="0"/>
            </a:br>
            <a:br>
              <a:rPr lang="de-DE" sz="3200" b="1" dirty="0"/>
            </a:br>
            <a:r>
              <a:rPr lang="de-DE" sz="3200" b="1" dirty="0" err="1"/>
              <a:t>GruPho</a:t>
            </a:r>
            <a:r>
              <a:rPr lang="de-DE" sz="3200" b="1" dirty="0"/>
              <a:t>-Fördermaterial</a:t>
            </a:r>
            <a:br>
              <a:rPr lang="de-DE" sz="3200" b="1" dirty="0"/>
            </a:br>
            <a:r>
              <a:rPr lang="de-DE" sz="3200" b="1" dirty="0" err="1"/>
              <a:t>Lautpaar</a:t>
            </a:r>
            <a:r>
              <a:rPr lang="de-DE" sz="3200" b="1" dirty="0"/>
              <a:t> /k/ und /t/</a:t>
            </a:r>
            <a:br>
              <a:rPr lang="de-DE" sz="3200" b="1" dirty="0"/>
            </a:br>
            <a:br>
              <a:rPr lang="de-DE" sz="3200" b="1" dirty="0"/>
            </a:br>
            <a:r>
              <a:rPr lang="de-DE" sz="2200" b="1" dirty="0" err="1"/>
              <a:t>GruPho</a:t>
            </a:r>
            <a:r>
              <a:rPr lang="de-DE" sz="2200" b="1" dirty="0"/>
              <a:t>: Ein Gruppenfördererkonzept zur Förderung der Phonem-Graphem-Korrespondenz bei phonologischen Aussprachestörungen</a:t>
            </a:r>
            <a:br>
              <a:rPr lang="de-DE" sz="2200" b="1" dirty="0"/>
            </a:br>
            <a:endParaRPr lang="de-DE" sz="3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05" y="4834756"/>
            <a:ext cx="2771630" cy="551423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961159" y="4300250"/>
            <a:ext cx="10935277" cy="724044"/>
          </a:xfrm>
        </p:spPr>
        <p:txBody>
          <a:bodyPr>
            <a:normAutofit/>
          </a:bodyPr>
          <a:lstStyle/>
          <a:p>
            <a:r>
              <a:rPr lang="de-DE" sz="1800" dirty="0"/>
              <a:t>Diese Material ist unter der Leitung von Dr. Nadine Elstrodt-Wefing unter Mitarbeit von Silke Wolters entstanden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937287"/>
            <a:ext cx="2815268" cy="6698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98" y="937287"/>
            <a:ext cx="3055652" cy="583664"/>
          </a:xfrm>
          <a:prstGeom prst="rect">
            <a:avLst/>
          </a:prstGeom>
        </p:spPr>
      </p:pic>
      <p:pic>
        <p:nvPicPr>
          <p:cNvPr id="10" name="Grafik 9" descr="Creative Commons Lizenzvertra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5" y="5611475"/>
            <a:ext cx="1629975" cy="3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58623" y="5576302"/>
            <a:ext cx="10524594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Werk ist lizenziert unter einer 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Namensnennung - Nicht kommerziell – Keine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Bearbeitungen 4.0 International Lizenz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Bitte zitieren als: Elstrodt-Wefing, N. (2021).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GruPho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 Fördermaterial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Lautpaar</a:t>
            </a:r>
            <a:r>
              <a:rPr kumimoji="0" lang="de-DE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 /k/ und /t/. 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Verfügbar unter: http://www.sk.tu-dortmund.de/cms/de/materialien/index.html</a:t>
            </a:r>
          </a:p>
        </p:txBody>
      </p:sp>
    </p:spTree>
    <p:extLst>
      <p:ext uri="{BB962C8B-B14F-4D97-AF65-F5344CB8AC3E}">
        <p14:creationId xmlns:p14="http://schemas.microsoft.com/office/powerpoint/2010/main" val="400597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0B231FB-3408-4BB6-BB00-469BACAE4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156E9151-28ED-4A2B-A3EB-F9BD38E24A62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Foto">
            <a:hlinkClick r:id="" action="ppaction://media"/>
            <a:extLst>
              <a:ext uri="{FF2B5EF4-FFF2-40B4-BE49-F238E27FC236}">
                <a16:creationId xmlns:a16="http://schemas.microsoft.com/office/drawing/2014/main" id="{DC001766-388F-4A81-800B-581541CBE2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0259" y="8751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1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B6EFA0-C6F5-492E-B857-F890CAB5E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98" y="903302"/>
            <a:ext cx="5623937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6B5705-AC2A-4826-AD9C-B4D97ECE073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rake">
            <a:hlinkClick r:id="" action="ppaction://media"/>
            <a:extLst>
              <a:ext uri="{FF2B5EF4-FFF2-40B4-BE49-F238E27FC236}">
                <a16:creationId xmlns:a16="http://schemas.microsoft.com/office/drawing/2014/main" id="{39972965-CBE5-40E0-B644-8B35F8ECD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8166" y="765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499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14C1FF-E663-459A-B8E0-958DC73D0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98" y="903302"/>
            <a:ext cx="5623937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13C1AD-1F53-46D7-8582-5B8DA71F73B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rake_g">
            <a:hlinkClick r:id="" action="ppaction://media"/>
            <a:extLst>
              <a:ext uri="{FF2B5EF4-FFF2-40B4-BE49-F238E27FC236}">
                <a16:creationId xmlns:a16="http://schemas.microsoft.com/office/drawing/2014/main" id="{0E1CEAE0-DF9B-4D40-953C-513D575BF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7666" y="6868712"/>
            <a:ext cx="609600" cy="609600"/>
          </a:xfrm>
          <a:prstGeom prst="rect">
            <a:avLst/>
          </a:prstGeom>
        </p:spPr>
      </p:pic>
      <p:pic>
        <p:nvPicPr>
          <p:cNvPr id="12" name="Krake_g">
            <a:hlinkClick r:id="" action="ppaction://media"/>
            <a:extLst>
              <a:ext uri="{FF2B5EF4-FFF2-40B4-BE49-F238E27FC236}">
                <a16:creationId xmlns:a16="http://schemas.microsoft.com/office/drawing/2014/main" id="{D6D20575-85D2-4B28-8493-5801AE0CC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0066" y="7021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6640810" y="6158726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A8CF11A-90B7-436D-98F3-592388F60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98" y="903302"/>
            <a:ext cx="5623937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78898E-DE0C-4595-B6FD-03FC71835A7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63155F5-D73C-407F-9BF0-2F6C484DCF7B}"/>
              </a:ext>
            </a:extLst>
          </p:cNvPr>
          <p:cNvGrpSpPr/>
          <p:nvPr/>
        </p:nvGrpSpPr>
        <p:grpSpPr>
          <a:xfrm>
            <a:off x="4359886" y="5485497"/>
            <a:ext cx="3586160" cy="621004"/>
            <a:chOff x="1481141" y="606216"/>
            <a:chExt cx="3586160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D640F2B-6D62-4B07-A100-9A78990CFB4F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887969D-2354-4BD5-9427-0869C07A2A02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BDA559C-CAB6-4649-B938-74D0CF38CA5D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D58E6D46-E166-4C06-BC00-DDD5036D1EA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85C1C52-CD9C-486B-A5C9-782E8A813BDC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DA7250B3-845D-4BF9-B2D9-01FB2381B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340939" y="6158726"/>
            <a:ext cx="633206" cy="619876"/>
          </a:xfrm>
          <a:prstGeom prst="rect">
            <a:avLst/>
          </a:prstGeom>
        </p:spPr>
      </p:pic>
      <p:pic>
        <p:nvPicPr>
          <p:cNvPr id="2" name="Krake_g">
            <a:hlinkClick r:id="" action="ppaction://media"/>
            <a:extLst>
              <a:ext uri="{FF2B5EF4-FFF2-40B4-BE49-F238E27FC236}">
                <a16:creationId xmlns:a16="http://schemas.microsoft.com/office/drawing/2014/main" id="{FBA45065-442C-428D-9329-40B79C457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4620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D4677B-7BAF-43E4-8510-2EC1A0830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72" y="903302"/>
            <a:ext cx="4444590" cy="4464000"/>
          </a:xfrm>
          <a:prstGeom prst="rect">
            <a:avLst/>
          </a:prstGeom>
        </p:spPr>
      </p:pic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5FAB19-DFDC-4C9E-A396-045D329B027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aket">
            <a:hlinkClick r:id="" action="ppaction://media"/>
            <a:extLst>
              <a:ext uri="{FF2B5EF4-FFF2-40B4-BE49-F238E27FC236}">
                <a16:creationId xmlns:a16="http://schemas.microsoft.com/office/drawing/2014/main" id="{96063F4A-FFB4-4751-B1FB-CFE3B7425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41048" y="8417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912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77D8CE-F112-4A38-B877-D54C6A410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72" y="903302"/>
            <a:ext cx="444459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41575A-A4FE-4619-87C0-8E55B886115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aket_g">
            <a:hlinkClick r:id="" action="ppaction://media"/>
            <a:extLst>
              <a:ext uri="{FF2B5EF4-FFF2-40B4-BE49-F238E27FC236}">
                <a16:creationId xmlns:a16="http://schemas.microsoft.com/office/drawing/2014/main" id="{FDBB06D1-D80E-43DE-9272-C5501D898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6878785"/>
            <a:ext cx="609600" cy="609600"/>
          </a:xfrm>
          <a:prstGeom prst="rect">
            <a:avLst/>
          </a:prstGeom>
        </p:spPr>
      </p:pic>
      <p:pic>
        <p:nvPicPr>
          <p:cNvPr id="13" name="Paket_g">
            <a:hlinkClick r:id="" action="ppaction://media"/>
            <a:extLst>
              <a:ext uri="{FF2B5EF4-FFF2-40B4-BE49-F238E27FC236}">
                <a16:creationId xmlns:a16="http://schemas.microsoft.com/office/drawing/2014/main" id="{6BB65319-D983-49AD-B026-13D73CF39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7031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855311" y="6089984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5DDCB55-D2B7-423E-AACF-71430CB2F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72" y="903302"/>
            <a:ext cx="4444590" cy="44640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67AFC09-AF23-4639-B0EC-54C348C1378B}"/>
              </a:ext>
            </a:extLst>
          </p:cNvPr>
          <p:cNvGrpSpPr/>
          <p:nvPr/>
        </p:nvGrpSpPr>
        <p:grpSpPr>
          <a:xfrm>
            <a:off x="4359887" y="5417577"/>
            <a:ext cx="3586160" cy="621004"/>
            <a:chOff x="1481141" y="606216"/>
            <a:chExt cx="3586160" cy="62100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B90C5716-DCB7-49D7-AFCA-6C488280F9F8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6CE012FE-4D9E-45AC-858F-B90E1311FE75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6241030-282B-4572-971C-A5A81004EAFB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489FB19-761D-4B26-A223-845FF766843F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08A096C-E9E1-4E22-A47F-BEE61E54AE47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078A05FD-A6CA-4417-A215-B1A576C21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35" y="6089984"/>
            <a:ext cx="709252" cy="619876"/>
          </a:xfrm>
          <a:prstGeom prst="rect">
            <a:avLst/>
          </a:prstGeom>
        </p:spPr>
      </p:pic>
      <p:pic>
        <p:nvPicPr>
          <p:cNvPr id="3" name="Paket_g">
            <a:hlinkClick r:id="" action="ppaction://media"/>
            <a:extLst>
              <a:ext uri="{FF2B5EF4-FFF2-40B4-BE49-F238E27FC236}">
                <a16:creationId xmlns:a16="http://schemas.microsoft.com/office/drawing/2014/main" id="{9E0C2547-A1AB-477A-91F3-AFCEABBE6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17017" y="7465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0F4D2A-8153-403B-81C4-411D182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75" y="1459452"/>
            <a:ext cx="2690914" cy="2972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603B65-FBE4-4178-BC27-6E69DEE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37" y="1326102"/>
            <a:ext cx="2176116" cy="34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900196-5351-4194-9AF2-222E0B95D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9D13B417-5562-4E36-84E2-689541B47DDD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Foto_g">
            <a:hlinkClick r:id="" action="ppaction://media"/>
            <a:extLst>
              <a:ext uri="{FF2B5EF4-FFF2-40B4-BE49-F238E27FC236}">
                <a16:creationId xmlns:a16="http://schemas.microsoft.com/office/drawing/2014/main" id="{1FC75E21-39F3-4FFC-BB50-DB52930106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" end="8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09719" y="7297615"/>
            <a:ext cx="609600" cy="609600"/>
          </a:xfrm>
          <a:prstGeom prst="rect">
            <a:avLst/>
          </a:prstGeom>
        </p:spPr>
      </p:pic>
      <p:pic>
        <p:nvPicPr>
          <p:cNvPr id="13" name="Foto_g">
            <a:hlinkClick r:id="" action="ppaction://media"/>
            <a:extLst>
              <a:ext uri="{FF2B5EF4-FFF2-40B4-BE49-F238E27FC236}">
                <a16:creationId xmlns:a16="http://schemas.microsoft.com/office/drawing/2014/main" id="{AC5CA5B1-DFD4-46A9-B2A6-94737D4A8E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" end="8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62119" y="7450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EE374E27-0145-4605-B6DF-073E70D55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7" y="6088857"/>
            <a:ext cx="709252" cy="6198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B1C7259-4070-437F-ABD8-9B305E506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9871D34-8B82-44B4-A9F4-31AA95238F74}"/>
              </a:ext>
            </a:extLst>
          </p:cNvPr>
          <p:cNvGrpSpPr/>
          <p:nvPr/>
        </p:nvGrpSpPr>
        <p:grpSpPr>
          <a:xfrm>
            <a:off x="4733743" y="5427089"/>
            <a:ext cx="2838448" cy="621004"/>
            <a:chOff x="1481141" y="606216"/>
            <a:chExt cx="2838448" cy="621004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AAF18EC-D319-4ED0-905C-1643ACFEE5B8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AF7A4C2-489C-4ADF-B02D-123CE2A2D3A5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D875DF5-BC37-4BCA-98E7-1DFB3DE5CDFD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060227B-9B24-48A5-9E56-3A22EBB4DBF6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990CA034-38C1-4256-BF53-3318B2D535EB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Foto_g">
            <a:hlinkClick r:id="" action="ppaction://media"/>
            <a:extLst>
              <a:ext uri="{FF2B5EF4-FFF2-40B4-BE49-F238E27FC236}">
                <a16:creationId xmlns:a16="http://schemas.microsoft.com/office/drawing/2014/main" id="{EBC78814-C495-4C69-86A7-5F074D86D9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1855" y="8540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7FEB35-C365-48ED-A7C3-A95A81DD0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F0B1726F-D111-4765-B88F-5DA5FA309AB8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Kino">
            <a:hlinkClick r:id="" action="ppaction://media"/>
            <a:extLst>
              <a:ext uri="{FF2B5EF4-FFF2-40B4-BE49-F238E27FC236}">
                <a16:creationId xmlns:a16="http://schemas.microsoft.com/office/drawing/2014/main" id="{A0F5B0E7-E42D-4EC0-B0C9-3CEC48683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0" y="749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63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548281-6130-4AA3-A892-9998593A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A8BD93DC-5E3F-40FF-AD97-CAE61B62D5D2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ino_g">
            <a:hlinkClick r:id="" action="ppaction://media"/>
            <a:extLst>
              <a:ext uri="{FF2B5EF4-FFF2-40B4-BE49-F238E27FC236}">
                <a16:creationId xmlns:a16="http://schemas.microsoft.com/office/drawing/2014/main" id="{5AE531BA-0AB9-4990-B04B-0B4253328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9921" y="8962292"/>
            <a:ext cx="609600" cy="609600"/>
          </a:xfrm>
          <a:prstGeom prst="rect">
            <a:avLst/>
          </a:prstGeom>
        </p:spPr>
      </p:pic>
      <p:pic>
        <p:nvPicPr>
          <p:cNvPr id="12" name="Kino_g">
            <a:hlinkClick r:id="" action="ppaction://media"/>
            <a:extLst>
              <a:ext uri="{FF2B5EF4-FFF2-40B4-BE49-F238E27FC236}">
                <a16:creationId xmlns:a16="http://schemas.microsoft.com/office/drawing/2014/main" id="{8667C03B-00F0-49C4-9955-0C14AEAB1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2321" y="911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654C228-2EBE-43F5-AF4C-65E9C8274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CC9D0E2-AF67-44CB-A2F3-EF69AD32AC62}"/>
              </a:ext>
            </a:extLst>
          </p:cNvPr>
          <p:cNvGrpSpPr/>
          <p:nvPr/>
        </p:nvGrpSpPr>
        <p:grpSpPr>
          <a:xfrm>
            <a:off x="4733743" y="5427089"/>
            <a:ext cx="2838448" cy="621004"/>
            <a:chOff x="1481141" y="606216"/>
            <a:chExt cx="2838448" cy="621004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FE61B89-D234-449D-84E1-D44417D7D8F8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79EA01EE-2887-453E-BA9A-B0D3AC5B20B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80F8BB2-9BF1-45AA-897A-0B9CFF20E14C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C761738-B7B3-48EE-A4AF-3462C7F92F9C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F19C372B-6979-4633-B40A-B2ABC92D5E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752244" y="6091113"/>
            <a:ext cx="633206" cy="619876"/>
          </a:xfrm>
          <a:prstGeom prst="rect">
            <a:avLst/>
          </a:prstGeom>
        </p:spPr>
      </p:pic>
      <p:sp>
        <p:nvSpPr>
          <p:cNvPr id="15" name="Rechteck 14">
            <a:hlinkClick r:id="rId4" action="ppaction://hlinksldjump"/>
            <a:extLst>
              <a:ext uri="{FF2B5EF4-FFF2-40B4-BE49-F238E27FC236}">
                <a16:creationId xmlns:a16="http://schemas.microsoft.com/office/drawing/2014/main" id="{C67F9F2C-1892-4934-B995-3C7BE277F3D6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ino_g">
            <a:hlinkClick r:id="" action="ppaction://media"/>
            <a:extLst>
              <a:ext uri="{FF2B5EF4-FFF2-40B4-BE49-F238E27FC236}">
                <a16:creationId xmlns:a16="http://schemas.microsoft.com/office/drawing/2014/main" id="{2F830864-CDF5-4A9E-8B64-6783FD9C6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8167" y="959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B94604-328D-4DA0-B4FB-5FCB6D718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B9636825-BE5E-4C90-BECA-332FD5B21A7B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Lok">
            <a:hlinkClick r:id="" action="ppaction://media"/>
            <a:extLst>
              <a:ext uri="{FF2B5EF4-FFF2-40B4-BE49-F238E27FC236}">
                <a16:creationId xmlns:a16="http://schemas.microsoft.com/office/drawing/2014/main" id="{5DB39F36-2BB3-42C7-8D8B-46B79B55C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4938" y="7309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64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55E7C6-E24A-4EF7-96AD-1B2BDB28D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8CF3F50C-2F7E-4B1C-B7B7-780FF3B5792E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Lok_g">
            <a:hlinkClick r:id="" action="ppaction://media"/>
            <a:extLst>
              <a:ext uri="{FF2B5EF4-FFF2-40B4-BE49-F238E27FC236}">
                <a16:creationId xmlns:a16="http://schemas.microsoft.com/office/drawing/2014/main" id="{793060B9-0B47-4B4C-BA7A-B5CBE3DA6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8167" y="8469923"/>
            <a:ext cx="609600" cy="609600"/>
          </a:xfrm>
          <a:prstGeom prst="rect">
            <a:avLst/>
          </a:prstGeom>
        </p:spPr>
      </p:pic>
      <p:pic>
        <p:nvPicPr>
          <p:cNvPr id="12" name="Lok_g">
            <a:hlinkClick r:id="" action="ppaction://media"/>
            <a:extLst>
              <a:ext uri="{FF2B5EF4-FFF2-40B4-BE49-F238E27FC236}">
                <a16:creationId xmlns:a16="http://schemas.microsoft.com/office/drawing/2014/main" id="{F82074D3-EF0F-4369-B58C-2462D383F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00567" y="8622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B63C8DD-EB9F-4404-8A42-B72E849DF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157998-E44A-430A-8B96-8B6E8A82DA68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1141225-7403-418E-A936-DBF9DD7A7AF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0BB70F9-6964-4AE1-A67D-DE36F58910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25045F9-2751-467D-B5A8-9D87E8C56E8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6637913" y="6088857"/>
            <a:ext cx="633206" cy="619876"/>
          </a:xfrm>
          <a:prstGeom prst="rect">
            <a:avLst/>
          </a:prstGeom>
        </p:spPr>
      </p:pic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43770E70-B795-4C48-B79F-0C974A8906D0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Lok_g">
            <a:hlinkClick r:id="" action="ppaction://media"/>
            <a:extLst>
              <a:ext uri="{FF2B5EF4-FFF2-40B4-BE49-F238E27FC236}">
                <a16:creationId xmlns:a16="http://schemas.microsoft.com/office/drawing/2014/main" id="{8F09ACA7-A341-4493-A670-A867B854F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02203" y="8469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0F4D2A-8153-403B-81C4-411D182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75" y="2011902"/>
            <a:ext cx="2690914" cy="2972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603B65-FBE4-4178-BC27-6E69DEE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37" y="1579002"/>
            <a:ext cx="2176116" cy="340521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31753F-BB0E-4FD2-AD03-9D90102538D7}"/>
              </a:ext>
            </a:extLst>
          </p:cNvPr>
          <p:cNvGrpSpPr/>
          <p:nvPr/>
        </p:nvGrpSpPr>
        <p:grpSpPr>
          <a:xfrm>
            <a:off x="8934700" y="3919822"/>
            <a:ext cx="2176116" cy="2128795"/>
            <a:chOff x="8159262" y="1301262"/>
            <a:chExt cx="2690914" cy="2655276"/>
          </a:xfrm>
        </p:grpSpPr>
        <p:sp>
          <p:nvSpPr>
            <p:cNvPr id="7" name="Rechteck: abgerundete Ecken 6">
              <a:hlinkClick r:id="rId4" action="ppaction://hlinksldjump"/>
              <a:extLst>
                <a:ext uri="{FF2B5EF4-FFF2-40B4-BE49-F238E27FC236}">
                  <a16:creationId xmlns:a16="http://schemas.microsoft.com/office/drawing/2014/main" id="{F9D940F1-5845-494D-A999-C46688BB90C8}"/>
                </a:ext>
              </a:extLst>
            </p:cNvPr>
            <p:cNvSpPr/>
            <p:nvPr/>
          </p:nvSpPr>
          <p:spPr>
            <a:xfrm>
              <a:off x="8159262" y="1301262"/>
              <a:ext cx="2690914" cy="2655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5C1CEC4A-E33E-4B5C-A637-BBF580CF716A}"/>
                </a:ext>
              </a:extLst>
            </p:cNvPr>
            <p:cNvSpPr/>
            <p:nvPr/>
          </p:nvSpPr>
          <p:spPr>
            <a:xfrm rot="16200000">
              <a:off x="8563942" y="1916723"/>
              <a:ext cx="1881554" cy="142435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6B90C422-19E0-4852-997D-441DB4A737F8}"/>
              </a:ext>
            </a:extLst>
          </p:cNvPr>
          <p:cNvSpPr/>
          <p:nvPr/>
        </p:nvSpPr>
        <p:spPr>
          <a:xfrm>
            <a:off x="8578393" y="3897701"/>
            <a:ext cx="2948940" cy="212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F5BED4-12A3-4AE2-8A08-7EFBFFEFAC3D}"/>
              </a:ext>
            </a:extLst>
          </p:cNvPr>
          <p:cNvGrpSpPr/>
          <p:nvPr/>
        </p:nvGrpSpPr>
        <p:grpSpPr>
          <a:xfrm>
            <a:off x="927211" y="936842"/>
            <a:ext cx="2672861" cy="1761070"/>
            <a:chOff x="1248507" y="1474499"/>
            <a:chExt cx="2672861" cy="1761070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2DCE867C-341E-4527-8563-A5D30E83B09C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387415B-BB9E-487A-AEF1-B64D0095E494}"/>
                </a:ext>
              </a:extLst>
            </p:cNvPr>
            <p:cNvSpPr txBox="1"/>
            <p:nvPr/>
          </p:nvSpPr>
          <p:spPr>
            <a:xfrm>
              <a:off x="1869096" y="2139989"/>
              <a:ext cx="1431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leicht</a:t>
              </a:r>
              <a:r>
                <a:rPr lang="de-DE" dirty="0"/>
                <a:t> </a:t>
              </a:r>
            </a:p>
          </p:txBody>
        </p:sp>
        <p:sp>
          <p:nvSpPr>
            <p:cNvPr id="5" name="Stern: 5 Zacken 4">
              <a:extLst>
                <a:ext uri="{FF2B5EF4-FFF2-40B4-BE49-F238E27FC236}">
                  <a16:creationId xmlns:a16="http://schemas.microsoft.com/office/drawing/2014/main" id="{C93A03A3-01F2-4B04-89BD-77A4609DA9E4}"/>
                </a:ext>
              </a:extLst>
            </p:cNvPr>
            <p:cNvSpPr/>
            <p:nvPr/>
          </p:nvSpPr>
          <p:spPr>
            <a:xfrm>
              <a:off x="2332891" y="1654372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0637558-2D07-4704-84ED-DC6BB0907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1" y="2772678"/>
            <a:ext cx="2267884" cy="2505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699FB8-DA76-4B82-9E67-FE31668CD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58" y="1005860"/>
            <a:ext cx="1931041" cy="302172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B23D74D-1F6C-4FCC-BACB-1B58B02068D9}"/>
              </a:ext>
            </a:extLst>
          </p:cNvPr>
          <p:cNvGrpSpPr/>
          <p:nvPr/>
        </p:nvGrpSpPr>
        <p:grpSpPr>
          <a:xfrm>
            <a:off x="927213" y="3731319"/>
            <a:ext cx="2672861" cy="1761070"/>
            <a:chOff x="1248507" y="1474499"/>
            <a:chExt cx="2672861" cy="176107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8DF8B82C-3C17-4C75-B9BF-D704F6B69424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F8365CD-1D50-4EC3-AA07-6765CDBEC75D}"/>
                </a:ext>
              </a:extLst>
            </p:cNvPr>
            <p:cNvSpPr txBox="1"/>
            <p:nvPr/>
          </p:nvSpPr>
          <p:spPr>
            <a:xfrm>
              <a:off x="1739054" y="2139989"/>
              <a:ext cx="192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mittel II</a:t>
              </a:r>
              <a:r>
                <a:rPr lang="de-DE" dirty="0"/>
                <a:t> 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F84F268-74B8-497B-AF3F-CCDB7E891991}"/>
              </a:ext>
            </a:extLst>
          </p:cNvPr>
          <p:cNvGrpSpPr/>
          <p:nvPr/>
        </p:nvGrpSpPr>
        <p:grpSpPr>
          <a:xfrm>
            <a:off x="8721970" y="3731319"/>
            <a:ext cx="2672861" cy="1761070"/>
            <a:chOff x="1248507" y="1474499"/>
            <a:chExt cx="2672861" cy="1761070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C3BEE164-3B01-47CC-91DE-6FCBB47E6765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6A947995-5E99-4991-915D-4164DF58EF44}"/>
                </a:ext>
              </a:extLst>
            </p:cNvPr>
            <p:cNvSpPr txBox="1"/>
            <p:nvPr/>
          </p:nvSpPr>
          <p:spPr>
            <a:xfrm>
              <a:off x="1674577" y="2103620"/>
              <a:ext cx="2088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schwer</a:t>
              </a:r>
              <a:r>
                <a:rPr lang="de-DE" dirty="0"/>
                <a:t> </a:t>
              </a:r>
            </a:p>
          </p:txBody>
        </p:sp>
        <p:sp>
          <p:nvSpPr>
            <p:cNvPr id="17" name="Stern: 5 Zacken 16">
              <a:extLst>
                <a:ext uri="{FF2B5EF4-FFF2-40B4-BE49-F238E27FC236}">
                  <a16:creationId xmlns:a16="http://schemas.microsoft.com/office/drawing/2014/main" id="{0E561D13-20C0-42A7-9389-25E70C1C5A9D}"/>
                </a:ext>
              </a:extLst>
            </p:cNvPr>
            <p:cNvSpPr/>
            <p:nvPr/>
          </p:nvSpPr>
          <p:spPr>
            <a:xfrm>
              <a:off x="1644969" y="1636188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6FDA89E-8361-47C5-BD92-37E88B97AF75}"/>
              </a:ext>
            </a:extLst>
          </p:cNvPr>
          <p:cNvGrpSpPr/>
          <p:nvPr/>
        </p:nvGrpSpPr>
        <p:grpSpPr>
          <a:xfrm>
            <a:off x="8758186" y="933809"/>
            <a:ext cx="2672861" cy="1761070"/>
            <a:chOff x="1248507" y="1474499"/>
            <a:chExt cx="2672861" cy="1761070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58A3203D-C2FF-46F9-95CA-1436B0D8E534}"/>
                </a:ext>
              </a:extLst>
            </p:cNvPr>
            <p:cNvSpPr/>
            <p:nvPr/>
          </p:nvSpPr>
          <p:spPr>
            <a:xfrm>
              <a:off x="1248507" y="1474499"/>
              <a:ext cx="2672861" cy="176107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CDD7C04-A0BA-4A95-B082-6A52F9FDB34F}"/>
                </a:ext>
              </a:extLst>
            </p:cNvPr>
            <p:cNvSpPr txBox="1"/>
            <p:nvPr/>
          </p:nvSpPr>
          <p:spPr>
            <a:xfrm>
              <a:off x="1822206" y="2122294"/>
              <a:ext cx="1922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mittel I</a:t>
              </a:r>
              <a:r>
                <a:rPr lang="de-DE" dirty="0"/>
                <a:t> 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4106425-F773-4645-91FF-29DB34244B3D}"/>
              </a:ext>
            </a:extLst>
          </p:cNvPr>
          <p:cNvGrpSpPr/>
          <p:nvPr/>
        </p:nvGrpSpPr>
        <p:grpSpPr>
          <a:xfrm>
            <a:off x="9554333" y="1176481"/>
            <a:ext cx="1008132" cy="499748"/>
            <a:chOff x="10283593" y="1116713"/>
            <a:chExt cx="1008132" cy="499748"/>
          </a:xfrm>
        </p:grpSpPr>
        <p:sp>
          <p:nvSpPr>
            <p:cNvPr id="22" name="Stern: 5 Zacken 21">
              <a:extLst>
                <a:ext uri="{FF2B5EF4-FFF2-40B4-BE49-F238E27FC236}">
                  <a16:creationId xmlns:a16="http://schemas.microsoft.com/office/drawing/2014/main" id="{69BE96BA-1DAA-4B41-90CF-69562320EF8D}"/>
                </a:ext>
              </a:extLst>
            </p:cNvPr>
            <p:cNvSpPr/>
            <p:nvPr/>
          </p:nvSpPr>
          <p:spPr>
            <a:xfrm>
              <a:off x="10283593" y="1116713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tern: 5 Zacken 23">
              <a:extLst>
                <a:ext uri="{FF2B5EF4-FFF2-40B4-BE49-F238E27FC236}">
                  <a16:creationId xmlns:a16="http://schemas.microsoft.com/office/drawing/2014/main" id="{82F366D6-4C74-4A08-8B6C-A51D5A3CBA9F}"/>
                </a:ext>
              </a:extLst>
            </p:cNvPr>
            <p:cNvSpPr/>
            <p:nvPr/>
          </p:nvSpPr>
          <p:spPr>
            <a:xfrm>
              <a:off x="10787631" y="113084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76B9F6D-EDE1-47EE-8806-FAA14BCF601F}"/>
              </a:ext>
            </a:extLst>
          </p:cNvPr>
          <p:cNvGrpSpPr/>
          <p:nvPr/>
        </p:nvGrpSpPr>
        <p:grpSpPr>
          <a:xfrm>
            <a:off x="9622387" y="3897061"/>
            <a:ext cx="1502957" cy="499748"/>
            <a:chOff x="9788768" y="1116713"/>
            <a:chExt cx="1502957" cy="499748"/>
          </a:xfrm>
        </p:grpSpPr>
        <p:sp>
          <p:nvSpPr>
            <p:cNvPr id="28" name="Stern: 5 Zacken 27">
              <a:extLst>
                <a:ext uri="{FF2B5EF4-FFF2-40B4-BE49-F238E27FC236}">
                  <a16:creationId xmlns:a16="http://schemas.microsoft.com/office/drawing/2014/main" id="{9E456ACE-BE43-429A-88E4-7EA53A3FEEED}"/>
                </a:ext>
              </a:extLst>
            </p:cNvPr>
            <p:cNvSpPr/>
            <p:nvPr/>
          </p:nvSpPr>
          <p:spPr>
            <a:xfrm>
              <a:off x="10283593" y="1116713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Stern: 5 Zacken 28">
              <a:extLst>
                <a:ext uri="{FF2B5EF4-FFF2-40B4-BE49-F238E27FC236}">
                  <a16:creationId xmlns:a16="http://schemas.microsoft.com/office/drawing/2014/main" id="{4D0E3F98-CAE3-4770-B04C-40B86F6E6ED3}"/>
                </a:ext>
              </a:extLst>
            </p:cNvPr>
            <p:cNvSpPr/>
            <p:nvPr/>
          </p:nvSpPr>
          <p:spPr>
            <a:xfrm>
              <a:off x="9788768" y="111671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Stern: 5 Zacken 29">
              <a:extLst>
                <a:ext uri="{FF2B5EF4-FFF2-40B4-BE49-F238E27FC236}">
                  <a16:creationId xmlns:a16="http://schemas.microsoft.com/office/drawing/2014/main" id="{A929F4DD-6067-4A58-A764-D1C2DECD5096}"/>
                </a:ext>
              </a:extLst>
            </p:cNvPr>
            <p:cNvSpPr/>
            <p:nvPr/>
          </p:nvSpPr>
          <p:spPr>
            <a:xfrm>
              <a:off x="10787631" y="113084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90E3F01-F5B0-4DEF-8E44-3B8846FF840E}"/>
              </a:ext>
            </a:extLst>
          </p:cNvPr>
          <p:cNvGrpSpPr/>
          <p:nvPr/>
        </p:nvGrpSpPr>
        <p:grpSpPr>
          <a:xfrm>
            <a:off x="1512161" y="3952347"/>
            <a:ext cx="1502957" cy="499748"/>
            <a:chOff x="9788768" y="1116713"/>
            <a:chExt cx="1502957" cy="499748"/>
          </a:xfrm>
        </p:grpSpPr>
        <p:sp>
          <p:nvSpPr>
            <p:cNvPr id="32" name="Stern: 5 Zacken 31">
              <a:extLst>
                <a:ext uri="{FF2B5EF4-FFF2-40B4-BE49-F238E27FC236}">
                  <a16:creationId xmlns:a16="http://schemas.microsoft.com/office/drawing/2014/main" id="{8289367E-F1E2-4B77-B705-EC7FA67E7422}"/>
                </a:ext>
              </a:extLst>
            </p:cNvPr>
            <p:cNvSpPr/>
            <p:nvPr/>
          </p:nvSpPr>
          <p:spPr>
            <a:xfrm>
              <a:off x="10283593" y="1116713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Stern: 5 Zacken 32">
              <a:extLst>
                <a:ext uri="{FF2B5EF4-FFF2-40B4-BE49-F238E27FC236}">
                  <a16:creationId xmlns:a16="http://schemas.microsoft.com/office/drawing/2014/main" id="{BBDDF3B1-971F-4F23-9F03-0CB24B1963BE}"/>
                </a:ext>
              </a:extLst>
            </p:cNvPr>
            <p:cNvSpPr/>
            <p:nvPr/>
          </p:nvSpPr>
          <p:spPr>
            <a:xfrm>
              <a:off x="9788768" y="111671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tern: 5 Zacken 33">
              <a:extLst>
                <a:ext uri="{FF2B5EF4-FFF2-40B4-BE49-F238E27FC236}">
                  <a16:creationId xmlns:a16="http://schemas.microsoft.com/office/drawing/2014/main" id="{EBF04F8F-6D9E-4880-AE2A-EE7E40ED0A37}"/>
                </a:ext>
              </a:extLst>
            </p:cNvPr>
            <p:cNvSpPr/>
            <p:nvPr/>
          </p:nvSpPr>
          <p:spPr>
            <a:xfrm>
              <a:off x="10787631" y="1130844"/>
              <a:ext cx="504094" cy="485617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>
            <a:hlinkClick r:id="rId4" action="ppaction://hlinksldjump"/>
            <a:extLst>
              <a:ext uri="{FF2B5EF4-FFF2-40B4-BE49-F238E27FC236}">
                <a16:creationId xmlns:a16="http://schemas.microsoft.com/office/drawing/2014/main" id="{5C138E40-04D5-4388-A7B7-B54408DE4509}"/>
              </a:ext>
            </a:extLst>
          </p:cNvPr>
          <p:cNvSpPr/>
          <p:nvPr/>
        </p:nvSpPr>
        <p:spPr>
          <a:xfrm>
            <a:off x="8672087" y="885730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hlinkClick r:id="rId5" action="ppaction://hlinksldjump"/>
            <a:extLst>
              <a:ext uri="{FF2B5EF4-FFF2-40B4-BE49-F238E27FC236}">
                <a16:creationId xmlns:a16="http://schemas.microsoft.com/office/drawing/2014/main" id="{5B03D724-4A99-440B-BB1F-B9BB459F1A27}"/>
              </a:ext>
            </a:extLst>
          </p:cNvPr>
          <p:cNvSpPr/>
          <p:nvPr/>
        </p:nvSpPr>
        <p:spPr>
          <a:xfrm>
            <a:off x="909116" y="3704460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hlinkClick r:id="rId6" action="ppaction://hlinksldjump"/>
            <a:extLst>
              <a:ext uri="{FF2B5EF4-FFF2-40B4-BE49-F238E27FC236}">
                <a16:creationId xmlns:a16="http://schemas.microsoft.com/office/drawing/2014/main" id="{ADC2EE83-39A9-4601-BBDD-E3EBEE8F92EC}"/>
              </a:ext>
            </a:extLst>
          </p:cNvPr>
          <p:cNvSpPr/>
          <p:nvPr/>
        </p:nvSpPr>
        <p:spPr>
          <a:xfrm>
            <a:off x="8672087" y="3632709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hlinkClick r:id="rId7" action="ppaction://hlinksldjump"/>
            <a:extLst>
              <a:ext uri="{FF2B5EF4-FFF2-40B4-BE49-F238E27FC236}">
                <a16:creationId xmlns:a16="http://schemas.microsoft.com/office/drawing/2014/main" id="{74722941-72B8-4D65-8152-8C26ED4D5F53}"/>
              </a:ext>
            </a:extLst>
          </p:cNvPr>
          <p:cNvSpPr/>
          <p:nvPr/>
        </p:nvSpPr>
        <p:spPr>
          <a:xfrm>
            <a:off x="760953" y="814388"/>
            <a:ext cx="2890250" cy="195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AD85A2-9AF8-4E63-ABD1-464364E0B9E1}"/>
              </a:ext>
            </a:extLst>
          </p:cNvPr>
          <p:cNvSpPr txBox="1"/>
          <p:nvPr/>
        </p:nvSpPr>
        <p:spPr>
          <a:xfrm>
            <a:off x="230818" y="6328240"/>
            <a:ext cx="593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Bildquelle </a:t>
            </a:r>
            <a:r>
              <a:rPr lang="de-DE" dirty="0" err="1"/>
              <a:t>Pictogramme</a:t>
            </a:r>
            <a:r>
              <a:rPr lang="de-DE" dirty="0"/>
              <a:t>: www.sclera.be</a:t>
            </a:r>
          </a:p>
        </p:txBody>
      </p:sp>
    </p:spTree>
    <p:extLst>
      <p:ext uri="{BB962C8B-B14F-4D97-AF65-F5344CB8AC3E}">
        <p14:creationId xmlns:p14="http://schemas.microsoft.com/office/powerpoint/2010/main" val="361253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13D2E09-CBDB-4A9E-8CAD-2110EBA39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91E436-1A14-4704-B8E3-61631CDD0F6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241A0DC-7C1F-4A49-BE78-B198C728D54A}"/>
              </a:ext>
            </a:extLst>
          </p:cNvPr>
          <p:cNvGrpSpPr/>
          <p:nvPr/>
        </p:nvGrpSpPr>
        <p:grpSpPr>
          <a:xfrm>
            <a:off x="438150" y="5385197"/>
            <a:ext cx="928839" cy="871537"/>
            <a:chOff x="438150" y="5385197"/>
            <a:chExt cx="928839" cy="871537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A4239E5-48DD-4C76-A85B-79C79944BA92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: Fünfeck 14">
              <a:extLst>
                <a:ext uri="{FF2B5EF4-FFF2-40B4-BE49-F238E27FC236}">
                  <a16:creationId xmlns:a16="http://schemas.microsoft.com/office/drawing/2014/main" id="{4D094A3D-117B-44BD-A2DC-63E58E5AD82C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Rechteck 15">
            <a:hlinkClick r:id="rId6" action="ppaction://hlinksldjump"/>
            <a:extLst>
              <a:ext uri="{FF2B5EF4-FFF2-40B4-BE49-F238E27FC236}">
                <a16:creationId xmlns:a16="http://schemas.microsoft.com/office/drawing/2014/main" id="{A4C9B3EE-F84B-482B-91C0-4AC652C8D4D2}"/>
              </a:ext>
            </a:extLst>
          </p:cNvPr>
          <p:cNvSpPr/>
          <p:nvPr/>
        </p:nvSpPr>
        <p:spPr>
          <a:xfrm>
            <a:off x="256071" y="5357827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asse">
            <a:hlinkClick r:id="" action="ppaction://media"/>
            <a:extLst>
              <a:ext uri="{FF2B5EF4-FFF2-40B4-BE49-F238E27FC236}">
                <a16:creationId xmlns:a16="http://schemas.microsoft.com/office/drawing/2014/main" id="{8DF9AB6E-41AA-4B3F-82B5-9C4BA8897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8167" y="8329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44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CDACB1-8670-4C91-B652-C999581D5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BBC12E-0018-43BD-BABC-EC478DEE178E}"/>
              </a:ext>
            </a:extLst>
          </p:cNvPr>
          <p:cNvSpPr/>
          <p:nvPr/>
        </p:nvSpPr>
        <p:spPr>
          <a:xfrm>
            <a:off x="9157811" y="5091519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asse_g">
            <a:hlinkClick r:id="" action="ppaction://media"/>
            <a:extLst>
              <a:ext uri="{FF2B5EF4-FFF2-40B4-BE49-F238E27FC236}">
                <a16:creationId xmlns:a16="http://schemas.microsoft.com/office/drawing/2014/main" id="{3CA0682E-ABF2-43D6-8D16-6A7AE9D281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9859" y="7696200"/>
            <a:ext cx="609600" cy="609600"/>
          </a:xfrm>
          <a:prstGeom prst="rect">
            <a:avLst/>
          </a:prstGeom>
        </p:spPr>
      </p:pic>
      <p:pic>
        <p:nvPicPr>
          <p:cNvPr id="12" name="Tasse_g">
            <a:hlinkClick r:id="" action="ppaction://media"/>
            <a:extLst>
              <a:ext uri="{FF2B5EF4-FFF2-40B4-BE49-F238E27FC236}">
                <a16:creationId xmlns:a16="http://schemas.microsoft.com/office/drawing/2014/main" id="{671B579B-EFB8-4783-B557-99235C376C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2259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7D580DA-AA70-476E-A3DA-3897B8760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E95D72-AAAE-48D1-8851-2E61BC2C425B}"/>
              </a:ext>
            </a:extLst>
          </p:cNvPr>
          <p:cNvSpPr/>
          <p:nvPr/>
        </p:nvSpPr>
        <p:spPr>
          <a:xfrm>
            <a:off x="9157811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EF7619A-45A2-4B3E-B5FF-A04A5F0A5642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8CAEDD0-BA64-4C84-BAB4-92E39779C0A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DB2771A-0627-47F4-9522-F62B8D37422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EA4053A-240A-4FBA-8ABE-E8C285ABE27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73398C8-DF2E-4978-A17C-617CC9C972F5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7606BCF4-EB7B-469B-AEB7-414B8BB97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35" y="6105373"/>
            <a:ext cx="709252" cy="619876"/>
          </a:xfrm>
          <a:prstGeom prst="rect">
            <a:avLst/>
          </a:prstGeom>
        </p:spPr>
      </p:pic>
      <p:pic>
        <p:nvPicPr>
          <p:cNvPr id="2" name="Tasse_g">
            <a:hlinkClick r:id="" action="ppaction://media"/>
            <a:extLst>
              <a:ext uri="{FF2B5EF4-FFF2-40B4-BE49-F238E27FC236}">
                <a16:creationId xmlns:a16="http://schemas.microsoft.com/office/drawing/2014/main" id="{2B573528-5D77-4D57-AF03-2792E768D3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9567" y="8469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7287947-845A-4CAD-9D8B-40341ECAA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49" y="1160477"/>
            <a:ext cx="3451035" cy="3600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1CD73B-6DAC-4492-8E78-01F3C97FE91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nne">
            <a:hlinkClick r:id="" action="ppaction://media"/>
            <a:extLst>
              <a:ext uri="{FF2B5EF4-FFF2-40B4-BE49-F238E27FC236}">
                <a16:creationId xmlns:a16="http://schemas.microsoft.com/office/drawing/2014/main" id="{85CEA5F7-5FE5-4455-9018-BDE1CFF73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8012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2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9DC506-7416-43B5-988A-930F4E977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49" y="1160477"/>
            <a:ext cx="3451035" cy="3600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1B52D0-7A11-4315-919C-1BFD4E5AF725}"/>
              </a:ext>
            </a:extLst>
          </p:cNvPr>
          <p:cNvSpPr/>
          <p:nvPr/>
        </p:nvSpPr>
        <p:spPr>
          <a:xfrm>
            <a:off x="9157811" y="5078014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nne_g">
            <a:hlinkClick r:id="" action="ppaction://media"/>
            <a:extLst>
              <a:ext uri="{FF2B5EF4-FFF2-40B4-BE49-F238E27FC236}">
                <a16:creationId xmlns:a16="http://schemas.microsoft.com/office/drawing/2014/main" id="{49CB5348-C890-4C28-92DA-C61BAA45D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8706" y="8047893"/>
            <a:ext cx="609600" cy="609600"/>
          </a:xfrm>
          <a:prstGeom prst="rect">
            <a:avLst/>
          </a:prstGeom>
        </p:spPr>
      </p:pic>
      <p:pic>
        <p:nvPicPr>
          <p:cNvPr id="12" name="Kanne_g">
            <a:hlinkClick r:id="" action="ppaction://media"/>
            <a:extLst>
              <a:ext uri="{FF2B5EF4-FFF2-40B4-BE49-F238E27FC236}">
                <a16:creationId xmlns:a16="http://schemas.microsoft.com/office/drawing/2014/main" id="{FD7C6DBA-E767-458B-86E2-F6FBA9BE2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1106" y="8200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761182" y="6105373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5B5D797-9444-41D9-8327-71ADDAFD9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49" y="1160477"/>
            <a:ext cx="3451035" cy="3600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4CA680-1B0A-4851-A95D-2DBBAB28C5D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F7D4566-6A97-4028-9A95-64505093219A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190D4A9-2F1E-4EFB-8351-EB0E9EA81A50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304451F-A63D-4FBF-9FCC-926A39F087D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B7F6E89-27C1-437A-8232-B9FED8B71050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2FC1D7F-ADC1-4359-9B41-B51D8EEA119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Kanne_g">
            <a:hlinkClick r:id="" action="ppaction://media"/>
            <a:extLst>
              <a:ext uri="{FF2B5EF4-FFF2-40B4-BE49-F238E27FC236}">
                <a16:creationId xmlns:a16="http://schemas.microsoft.com/office/drawing/2014/main" id="{6CEC9622-6BDE-443A-B939-12C987B9A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1967" y="776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F6D817-B328-41F2-89FD-AA806AAFE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0D8847-B8CD-42EC-9E4A-B8F9FA3778C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isch">
            <a:hlinkClick r:id="" action="ppaction://media"/>
            <a:extLst>
              <a:ext uri="{FF2B5EF4-FFF2-40B4-BE49-F238E27FC236}">
                <a16:creationId xmlns:a16="http://schemas.microsoft.com/office/drawing/2014/main" id="{8967B52A-5F7F-44D5-B715-8FC886E44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54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33573" y="5328984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0F42A2-BD75-4E0F-A5B4-EF8883A80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93B445-E2C6-4024-8CEF-F182EE81422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Tisch_g">
            <a:hlinkClick r:id="" action="ppaction://media"/>
            <a:extLst>
              <a:ext uri="{FF2B5EF4-FFF2-40B4-BE49-F238E27FC236}">
                <a16:creationId xmlns:a16="http://schemas.microsoft.com/office/drawing/2014/main" id="{192FD443-4F8A-4FE5-B6DE-9211F17155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597" y="7137400"/>
            <a:ext cx="406400" cy="406400"/>
          </a:xfrm>
          <a:prstGeom prst="rect">
            <a:avLst/>
          </a:prstGeom>
        </p:spPr>
      </p:pic>
      <p:pic>
        <p:nvPicPr>
          <p:cNvPr id="13" name="Tisch_g">
            <a:hlinkClick r:id="" action="ppaction://media"/>
            <a:extLst>
              <a:ext uri="{FF2B5EF4-FFF2-40B4-BE49-F238E27FC236}">
                <a16:creationId xmlns:a16="http://schemas.microsoft.com/office/drawing/2014/main" id="{B052ED4D-DA68-46FD-80B5-72718E639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1997" y="728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157998-E44A-430A-8B96-8B6E8A82DA68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1141225-7403-418E-A936-DBF9DD7A7AF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0BB70F9-6964-4AE1-A67D-DE36F58910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25045F9-2751-467D-B5A8-9D87E8C56E8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9A22209A-5A12-404D-871F-8AEEFD6F8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5A50CD-AF4B-4077-ACD8-7194C8263F1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0DB2DB0-7180-4434-94B7-9C31A79B6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8" y="6106752"/>
            <a:ext cx="709252" cy="619876"/>
          </a:xfrm>
          <a:prstGeom prst="rect">
            <a:avLst/>
          </a:prstGeom>
        </p:spPr>
      </p:pic>
      <p:pic>
        <p:nvPicPr>
          <p:cNvPr id="3" name="Tisch_g">
            <a:hlinkClick r:id="" action="ppaction://media"/>
            <a:extLst>
              <a:ext uri="{FF2B5EF4-FFF2-40B4-BE49-F238E27FC236}">
                <a16:creationId xmlns:a16="http://schemas.microsoft.com/office/drawing/2014/main" id="{E7B55C44-E0B9-4941-A00E-3A02EFB16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7410" y="76115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1FAF785-7A45-44B7-91B6-1F5808516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73905E-C006-4559-B854-7F35B7D4B92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opf">
            <a:hlinkClick r:id="" action="ppaction://media"/>
            <a:extLst>
              <a:ext uri="{FF2B5EF4-FFF2-40B4-BE49-F238E27FC236}">
                <a16:creationId xmlns:a16="http://schemas.microsoft.com/office/drawing/2014/main" id="{9B4657F8-9A9F-4F32-AEC3-4BFBB4F58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3367" y="7801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930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5B1A2F9-2F0B-49E1-9E91-A051C523D621}"/>
              </a:ext>
            </a:extLst>
          </p:cNvPr>
          <p:cNvGrpSpPr/>
          <p:nvPr/>
        </p:nvGrpSpPr>
        <p:grpSpPr>
          <a:xfrm>
            <a:off x="1419229" y="1007331"/>
            <a:ext cx="2090736" cy="619876"/>
            <a:chOff x="1481141" y="607344"/>
            <a:chExt cx="2090736" cy="61987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BFF19D0-1D85-4E5E-A8B7-E5BBDD3994A3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706ACEA-DA4A-42BA-B4E6-8D4E0BE24B27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6E23A40-7C52-4902-9DBD-AD3E9207A34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7E638AF-0C09-4CF6-8C88-9BC3A2B1CDFD}"/>
              </a:ext>
            </a:extLst>
          </p:cNvPr>
          <p:cNvGrpSpPr/>
          <p:nvPr/>
        </p:nvGrpSpPr>
        <p:grpSpPr>
          <a:xfrm>
            <a:off x="1419229" y="1791796"/>
            <a:ext cx="2838448" cy="621004"/>
            <a:chOff x="1481141" y="606216"/>
            <a:chExt cx="2838448" cy="62100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627285D-17BD-4923-A50A-87AB3CFAF411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0834B8D-16EF-42F9-93D0-36657E60156B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47A8700-D978-41B0-961A-92EF04744FD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E423E33-1483-4C65-95E0-D09B26EE3CE8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B252FDB-EA58-45F9-83DA-770267AD0752}"/>
              </a:ext>
            </a:extLst>
          </p:cNvPr>
          <p:cNvGrpSpPr/>
          <p:nvPr/>
        </p:nvGrpSpPr>
        <p:grpSpPr>
          <a:xfrm>
            <a:off x="1408701" y="2743107"/>
            <a:ext cx="3586160" cy="621004"/>
            <a:chOff x="1481141" y="606216"/>
            <a:chExt cx="3586160" cy="62100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2A0EE2F-2D88-4906-895A-51BD882D94A6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1D6306A-14DC-4A3A-8743-E44F1DCCB72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C9FBABB-802E-4288-9C04-7DC6A9B6B1EC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6CFDA6A-0AAD-4F14-9503-7F2B78B78853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2CB495A-0877-45F0-B680-7E3BDDE1FF22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74B5285-F072-44FA-B2F2-E1BA21103779}"/>
              </a:ext>
            </a:extLst>
          </p:cNvPr>
          <p:cNvGrpSpPr/>
          <p:nvPr/>
        </p:nvGrpSpPr>
        <p:grpSpPr>
          <a:xfrm>
            <a:off x="1419229" y="3622760"/>
            <a:ext cx="4333872" cy="630780"/>
            <a:chOff x="1481141" y="606216"/>
            <a:chExt cx="4333872" cy="63078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570A3ED-C0A6-49AC-9FC9-C289EA4FE439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DD5FFD7-949A-4FDF-8638-E9D0911E97BC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716ADDC-D2DA-4DD1-BC1B-BF5B93B475ED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71C99EC-CE35-4FEC-9BBD-350C81455E16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3B6D773-4EB3-404B-ADFC-F3BFF1F7EF12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83437432-86B5-43A8-8BC2-FC93A649825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0BFB92A-697D-4A2E-8BFD-8720D4FBC00E}"/>
              </a:ext>
            </a:extLst>
          </p:cNvPr>
          <p:cNvGrpSpPr/>
          <p:nvPr/>
        </p:nvGrpSpPr>
        <p:grpSpPr>
          <a:xfrm>
            <a:off x="1408701" y="5478066"/>
            <a:ext cx="5829296" cy="630780"/>
            <a:chOff x="1481141" y="606216"/>
            <a:chExt cx="5829296" cy="630780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09C26C7-E4C1-40AA-8817-55420051D368}"/>
                </a:ext>
              </a:extLst>
            </p:cNvPr>
            <p:cNvSpPr/>
            <p:nvPr/>
          </p:nvSpPr>
          <p:spPr>
            <a:xfrm>
              <a:off x="6715125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0CB41B5-2EAF-4A9B-ADEC-3101001A3DD0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AD94E9C8-4A8E-4F1D-B84B-5FD5A3A99819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09F7350D-AE9C-4F67-9D4F-DB365D02A9E2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BD0C05B6-7BF8-49C6-9E6B-4F93BDEB253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C3B4D69C-995F-4C12-9F25-44136670A07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6FB3E616-E13D-493E-B585-EF32F07C5BC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C77EE8E0-CAC4-4BF7-BE85-EE27CF587DAF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6DF3BAE8-C8B7-4FCF-801B-88781048C7EF}"/>
              </a:ext>
            </a:extLst>
          </p:cNvPr>
          <p:cNvGrpSpPr/>
          <p:nvPr/>
        </p:nvGrpSpPr>
        <p:grpSpPr>
          <a:xfrm>
            <a:off x="1419229" y="4564294"/>
            <a:ext cx="5081584" cy="630780"/>
            <a:chOff x="1481141" y="606216"/>
            <a:chExt cx="5081584" cy="63078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505494E4-9B13-4ED2-93CC-49F41CC5E812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3F61981-F3D0-4D02-BAF3-F820D724B43B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867868BC-312D-4A14-899F-3FFDD66F6742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D0938001-946B-41DA-A0D7-06323F654FD6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43DEA0C8-0B6C-4BA9-9BA2-97FE6AB7DF6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9D5D5171-0C1D-4316-B22D-093952F3B6C6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0631A291-54BF-4C9B-A740-CBDBD42AE2D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4163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836B62-306F-47C1-828E-940D6A6B4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C0003C-F002-4138-9991-1FBE732AA7E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Kopf_g">
            <a:hlinkClick r:id="" action="ppaction://media"/>
            <a:extLst>
              <a:ext uri="{FF2B5EF4-FFF2-40B4-BE49-F238E27FC236}">
                <a16:creationId xmlns:a16="http://schemas.microsoft.com/office/drawing/2014/main" id="{AAC1F8F6-E527-463B-BAE8-F090B8923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3867" y="7086600"/>
            <a:ext cx="406400" cy="406400"/>
          </a:xfrm>
          <a:prstGeom prst="rect">
            <a:avLst/>
          </a:prstGeom>
        </p:spPr>
      </p:pic>
      <p:pic>
        <p:nvPicPr>
          <p:cNvPr id="13" name="Kopf_g">
            <a:hlinkClick r:id="" action="ppaction://media"/>
            <a:extLst>
              <a:ext uri="{FF2B5EF4-FFF2-40B4-BE49-F238E27FC236}">
                <a16:creationId xmlns:a16="http://schemas.microsoft.com/office/drawing/2014/main" id="{E62D9440-E7BC-40C5-9F82-9A801CE5F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6267" y="723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157998-E44A-430A-8B96-8B6E8A82DA68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1141225-7403-418E-A936-DBF9DD7A7AF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0BB70F9-6964-4AE1-A67D-DE36F58910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25045F9-2751-467D-B5A8-9D87E8C56E8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107599" y="6106752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8874CC0-988C-4675-8C43-2B37CB0E4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76F508-FBC9-4FD9-B0F5-D1603769F95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Kopf_g">
            <a:hlinkClick r:id="" action="ppaction://media"/>
            <a:extLst>
              <a:ext uri="{FF2B5EF4-FFF2-40B4-BE49-F238E27FC236}">
                <a16:creationId xmlns:a16="http://schemas.microsoft.com/office/drawing/2014/main" id="{9C5CC082-04B9-499E-869F-097645CB8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7599" y="74660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9B18118-3892-46E3-8889-7BB9E7887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9" y="903302"/>
            <a:ext cx="5224535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92D5F2-450D-4CC8-A3A4-6871DB29E65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asche">
            <a:hlinkClick r:id="" action="ppaction://media"/>
            <a:extLst>
              <a:ext uri="{FF2B5EF4-FFF2-40B4-BE49-F238E27FC236}">
                <a16:creationId xmlns:a16="http://schemas.microsoft.com/office/drawing/2014/main" id="{B9B1AE02-B585-4468-9237-19EF99DDC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8083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47CF28-B668-4AD4-AAE9-FE09B1689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9" y="903302"/>
            <a:ext cx="5224535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CCB69C-3D2A-460C-B6CD-77263B2386D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asche_g">
            <a:hlinkClick r:id="" action="ppaction://media"/>
            <a:extLst>
              <a:ext uri="{FF2B5EF4-FFF2-40B4-BE49-F238E27FC236}">
                <a16:creationId xmlns:a16="http://schemas.microsoft.com/office/drawing/2014/main" id="{14A545D9-4DA8-4F3E-AD46-3DFACC600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7" y="7977554"/>
            <a:ext cx="609600" cy="609600"/>
          </a:xfrm>
          <a:prstGeom prst="rect">
            <a:avLst/>
          </a:prstGeom>
        </p:spPr>
      </p:pic>
      <p:pic>
        <p:nvPicPr>
          <p:cNvPr id="12" name="Tasche_g">
            <a:hlinkClick r:id="" action="ppaction://media"/>
            <a:extLst>
              <a:ext uri="{FF2B5EF4-FFF2-40B4-BE49-F238E27FC236}">
                <a16:creationId xmlns:a16="http://schemas.microsoft.com/office/drawing/2014/main" id="{233974FD-B4E1-4BAB-847B-C3BF7BBC3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597" y="8129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AEFCE54-1BFC-4B23-8980-4337F047E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9" y="903302"/>
            <a:ext cx="5224535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AE7E79-81E8-4095-9C59-D58BCA9D0A3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952DFFE-1922-466A-9A26-FBAB56B34C8D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C228470-15B9-432E-9AD2-E85B272A3045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389610C-B9A4-4AB0-ACD0-6C00D7B278BF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92B161A-AB14-434D-B60D-8DA648E6E79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59814F9-50DE-4D01-B257-87B292999239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965BB6EE-9E2C-452C-A2DE-BCA65BCF8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70" y="6105373"/>
            <a:ext cx="709252" cy="619876"/>
          </a:xfrm>
          <a:prstGeom prst="rect">
            <a:avLst/>
          </a:prstGeom>
        </p:spPr>
      </p:pic>
      <p:pic>
        <p:nvPicPr>
          <p:cNvPr id="2" name="Tasche_g">
            <a:hlinkClick r:id="" action="ppaction://media"/>
            <a:extLst>
              <a:ext uri="{FF2B5EF4-FFF2-40B4-BE49-F238E27FC236}">
                <a16:creationId xmlns:a16="http://schemas.microsoft.com/office/drawing/2014/main" id="{9F5CB3D9-273D-4623-8650-78A9134B6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9567" y="7907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C0F75B-3DCF-4183-80E2-5FE836954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7BE9E5-FB3B-42D5-8B17-0BBE7B5F2FE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eks">
            <a:hlinkClick r:id="" action="ppaction://media"/>
            <a:extLst>
              <a:ext uri="{FF2B5EF4-FFF2-40B4-BE49-F238E27FC236}">
                <a16:creationId xmlns:a16="http://schemas.microsoft.com/office/drawing/2014/main" id="{231F89D1-CA26-4AA1-84BC-6E5A6157C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3867" y="78655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980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C78AB3-6A6B-43CF-BF72-C82180AC8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0DF9CE-2AD0-4530-8138-2576AFA76E9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eks_g">
            <a:hlinkClick r:id="" action="ppaction://media"/>
            <a:extLst>
              <a:ext uri="{FF2B5EF4-FFF2-40B4-BE49-F238E27FC236}">
                <a16:creationId xmlns:a16="http://schemas.microsoft.com/office/drawing/2014/main" id="{F3C70A0A-4070-4393-8CFE-CC81EA28E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7" y="7661031"/>
            <a:ext cx="609600" cy="609600"/>
          </a:xfrm>
          <a:prstGeom prst="rect">
            <a:avLst/>
          </a:prstGeom>
        </p:spPr>
      </p:pic>
      <p:pic>
        <p:nvPicPr>
          <p:cNvPr id="12" name="Keks_g">
            <a:hlinkClick r:id="" action="ppaction://media"/>
            <a:extLst>
              <a:ext uri="{FF2B5EF4-FFF2-40B4-BE49-F238E27FC236}">
                <a16:creationId xmlns:a16="http://schemas.microsoft.com/office/drawing/2014/main" id="{2BD7E9E5-87CC-4445-9E9C-DDC44BC16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597" y="7813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6208213" y="6105373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4248810-79CE-46B4-B73D-E4EFB426A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6E747C-DCE5-49CB-9318-8763230D553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2DDA650-84E1-4819-94AF-8D2CD3926864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C4D4024-A921-4B53-93A7-0539BE69384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FBAAC98-87F0-44CD-962A-7411CCFBDE86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366332F-735D-456F-AE69-18AB71E71B3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CD4A9CB7-710B-4EE9-96CA-8094A70FD627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EBB2794D-231C-46B2-B04B-0EFA41C786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754471" y="6105373"/>
            <a:ext cx="633206" cy="619876"/>
          </a:xfrm>
          <a:prstGeom prst="rect">
            <a:avLst/>
          </a:prstGeom>
        </p:spPr>
      </p:pic>
      <p:pic>
        <p:nvPicPr>
          <p:cNvPr id="2" name="Keks_g">
            <a:hlinkClick r:id="" action="ppaction://media"/>
            <a:extLst>
              <a:ext uri="{FF2B5EF4-FFF2-40B4-BE49-F238E27FC236}">
                <a16:creationId xmlns:a16="http://schemas.microsoft.com/office/drawing/2014/main" id="{589AE0E4-F348-4394-B554-EFA9811C5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9257" y="7463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3AC08C-8273-4BC3-AC05-687923A3D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276FEA-650C-4052-A5B7-53DF216583A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opf">
            <a:hlinkClick r:id="" action="ppaction://media"/>
            <a:extLst>
              <a:ext uri="{FF2B5EF4-FFF2-40B4-BE49-F238E27FC236}">
                <a16:creationId xmlns:a16="http://schemas.microsoft.com/office/drawing/2014/main" id="{A289DBB4-A1CD-49A5-9D0A-D9A5BB632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3969" y="7736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852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F9211D-BAEE-4430-86CB-3FD557171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57D29A-FD18-4995-9BE8-E1493FABFD2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opf_g">
            <a:hlinkClick r:id="" action="ppaction://media"/>
            <a:extLst>
              <a:ext uri="{FF2B5EF4-FFF2-40B4-BE49-F238E27FC236}">
                <a16:creationId xmlns:a16="http://schemas.microsoft.com/office/drawing/2014/main" id="{208AB824-98CA-43A3-AF6D-80B6CBED8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5029" y="7485184"/>
            <a:ext cx="609600" cy="609600"/>
          </a:xfrm>
          <a:prstGeom prst="rect">
            <a:avLst/>
          </a:prstGeom>
        </p:spPr>
      </p:pic>
      <p:pic>
        <p:nvPicPr>
          <p:cNvPr id="12" name="Topf_g">
            <a:hlinkClick r:id="" action="ppaction://media"/>
            <a:extLst>
              <a:ext uri="{FF2B5EF4-FFF2-40B4-BE49-F238E27FC236}">
                <a16:creationId xmlns:a16="http://schemas.microsoft.com/office/drawing/2014/main" id="{33A8ED4B-B948-40F8-BA12-7316485A2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87429" y="7637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9DDE3DB-B61D-4D45-A4F2-896B1A083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8" y="937311"/>
            <a:ext cx="4464000" cy="4464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5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2BD56B6-3943-4D63-BB2C-94C5DF25B889}"/>
              </a:ext>
            </a:extLst>
          </p:cNvPr>
          <p:cNvGrpSpPr/>
          <p:nvPr/>
        </p:nvGrpSpPr>
        <p:grpSpPr>
          <a:xfrm>
            <a:off x="438150" y="5385197"/>
            <a:ext cx="928839" cy="871537"/>
            <a:chOff x="438150" y="5385197"/>
            <a:chExt cx="928839" cy="871537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DF9B17B4-4B56-4117-90CF-3A96A23E68F8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Pfeil: Fünfeck 13">
              <a:extLst>
                <a:ext uri="{FF2B5EF4-FFF2-40B4-BE49-F238E27FC236}">
                  <a16:creationId xmlns:a16="http://schemas.microsoft.com/office/drawing/2014/main" id="{70E351EF-23C0-4FCC-9691-9AD15CA1BF47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eck 14">
            <a:hlinkClick r:id="rId7" action="ppaction://hlinksldjump"/>
            <a:extLst>
              <a:ext uri="{FF2B5EF4-FFF2-40B4-BE49-F238E27FC236}">
                <a16:creationId xmlns:a16="http://schemas.microsoft.com/office/drawing/2014/main" id="{40C4804D-C2D0-4CB0-A681-6DE224D79FD8}"/>
              </a:ext>
            </a:extLst>
          </p:cNvPr>
          <p:cNvSpPr/>
          <p:nvPr/>
        </p:nvSpPr>
        <p:spPr>
          <a:xfrm>
            <a:off x="256071" y="5357827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to">
            <a:hlinkClick r:id="" action="ppaction://media"/>
            <a:extLst>
              <a:ext uri="{FF2B5EF4-FFF2-40B4-BE49-F238E27FC236}">
                <a16:creationId xmlns:a16="http://schemas.microsoft.com/office/drawing/2014/main" id="{2A93E31C-6CA8-407D-8285-2B7ED02EA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8697" y="8215184"/>
            <a:ext cx="609600" cy="609600"/>
          </a:xfrm>
          <a:prstGeom prst="rect">
            <a:avLst/>
          </a:prstGeom>
        </p:spPr>
      </p:pic>
      <p:pic>
        <p:nvPicPr>
          <p:cNvPr id="16" name="Auto">
            <a:hlinkClick r:id="" action="ppaction://media"/>
            <a:extLst>
              <a:ext uri="{FF2B5EF4-FFF2-40B4-BE49-F238E27FC236}">
                <a16:creationId xmlns:a16="http://schemas.microsoft.com/office/drawing/2014/main" id="{AB4BD258-C268-4CCF-B6E2-EB09185A8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11097" y="8367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9D19E1-033C-4D8C-9339-5C9A7A33C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7ECA63-B163-4D7F-ACF8-567CBB6A36C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530D493-9CD3-459C-8F63-C1D62C063B48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FEFC33-FEA0-42E1-9342-7C5B98C45DAC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BA16CFE-1711-4291-98E1-8C1BE90EEA7C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2A44B2A-E877-459D-8A20-6D177E5F08B9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9B42DDA6-2B51-4611-BE5D-C60A2513C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9" y="6088857"/>
            <a:ext cx="709252" cy="619876"/>
          </a:xfrm>
          <a:prstGeom prst="rect">
            <a:avLst/>
          </a:prstGeom>
        </p:spPr>
      </p:pic>
      <p:pic>
        <p:nvPicPr>
          <p:cNvPr id="2" name="Topf_g">
            <a:hlinkClick r:id="" action="ppaction://media"/>
            <a:extLst>
              <a:ext uri="{FF2B5EF4-FFF2-40B4-BE49-F238E27FC236}">
                <a16:creationId xmlns:a16="http://schemas.microsoft.com/office/drawing/2014/main" id="{593393EF-E1DC-4F78-AC85-CA6CA9FBB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5652" y="7977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FD42D61-F07E-4E98-8489-17A813547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649CF2-A7AC-427C-AA8C-F6253D06387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ank">
            <a:hlinkClick r:id="" action="ppaction://media"/>
            <a:extLst>
              <a:ext uri="{FF2B5EF4-FFF2-40B4-BE49-F238E27FC236}">
                <a16:creationId xmlns:a16="http://schemas.microsoft.com/office/drawing/2014/main" id="{4E3B11F9-C89C-47A2-88F5-7AD3A19D2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0259" y="776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49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E7E7013-30F4-4906-BF36-63D12922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7625E4-FB51-45D6-8E8B-0C00E1EA02E1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ank_g">
            <a:hlinkClick r:id="" action="ppaction://media"/>
            <a:extLst>
              <a:ext uri="{FF2B5EF4-FFF2-40B4-BE49-F238E27FC236}">
                <a16:creationId xmlns:a16="http://schemas.microsoft.com/office/drawing/2014/main" id="{39FBD247-4C91-44A0-B611-48D4EF647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7043" y="6693545"/>
            <a:ext cx="609600" cy="609600"/>
          </a:xfrm>
          <a:prstGeom prst="rect">
            <a:avLst/>
          </a:prstGeom>
        </p:spPr>
      </p:pic>
      <p:pic>
        <p:nvPicPr>
          <p:cNvPr id="9" name="Bank_g">
            <a:hlinkClick r:id="" action="ppaction://media"/>
            <a:extLst>
              <a:ext uri="{FF2B5EF4-FFF2-40B4-BE49-F238E27FC236}">
                <a16:creationId xmlns:a16="http://schemas.microsoft.com/office/drawing/2014/main" id="{B0AC758C-B745-491A-BF25-1A9934B7C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9443" y="6845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6982166" y="6139160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82D3587-3017-4E73-8667-03837A8F7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940AD0-E2EB-4351-A968-AF15A8441F3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5B45250-2AD0-49E7-8074-FB0A4CD5DAC7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C2E323B-0055-43B6-A3C2-15F9408D366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9BD8309-A4B1-4471-AD07-ADAD7A55516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5B3A978-D665-432D-866D-6DE42E6B73A4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9F29482-8A21-4BF1-AC68-2C99DBC5FE35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Bank_g">
            <a:hlinkClick r:id="" action="ppaction://media"/>
            <a:extLst>
              <a:ext uri="{FF2B5EF4-FFF2-40B4-BE49-F238E27FC236}">
                <a16:creationId xmlns:a16="http://schemas.microsoft.com/office/drawing/2014/main" id="{6C03FB1C-AB56-4E92-9454-9ADD34C78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2396" y="7002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0F4D2A-8153-403B-81C4-411D182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75" y="2011902"/>
            <a:ext cx="2690914" cy="2972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603B65-FBE4-4178-BC27-6E69DEE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37" y="1579002"/>
            <a:ext cx="2176116" cy="340521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31753F-BB0E-4FD2-AD03-9D90102538D7}"/>
              </a:ext>
            </a:extLst>
          </p:cNvPr>
          <p:cNvGrpSpPr/>
          <p:nvPr/>
        </p:nvGrpSpPr>
        <p:grpSpPr>
          <a:xfrm>
            <a:off x="8934700" y="3919822"/>
            <a:ext cx="2176116" cy="2128795"/>
            <a:chOff x="8159262" y="1301262"/>
            <a:chExt cx="2690914" cy="2655276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F9D940F1-5845-494D-A999-C46688BB90C8}"/>
                </a:ext>
              </a:extLst>
            </p:cNvPr>
            <p:cNvSpPr/>
            <p:nvPr/>
          </p:nvSpPr>
          <p:spPr>
            <a:xfrm>
              <a:off x="8159262" y="1301262"/>
              <a:ext cx="2690914" cy="2655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5C1CEC4A-E33E-4B5C-A637-BBF580CF716A}"/>
                </a:ext>
              </a:extLst>
            </p:cNvPr>
            <p:cNvSpPr/>
            <p:nvPr/>
          </p:nvSpPr>
          <p:spPr>
            <a:xfrm rot="16200000">
              <a:off x="8563942" y="1916723"/>
              <a:ext cx="1881554" cy="142435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1DB50581-A0AA-4051-935E-54E028193CAD}"/>
              </a:ext>
            </a:extLst>
          </p:cNvPr>
          <p:cNvSpPr/>
          <p:nvPr/>
        </p:nvSpPr>
        <p:spPr>
          <a:xfrm>
            <a:off x="8686800" y="3919822"/>
            <a:ext cx="2690914" cy="212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48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3A73E2C-4E7E-488C-A090-EFA19B9D4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16" y="921197"/>
            <a:ext cx="5564501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3906F9-C87E-4D93-8F37-8F37F7DE129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0A17B9C-D63C-4A02-9CF5-3D099EB969E3}"/>
              </a:ext>
            </a:extLst>
          </p:cNvPr>
          <p:cNvGrpSpPr/>
          <p:nvPr/>
        </p:nvGrpSpPr>
        <p:grpSpPr>
          <a:xfrm>
            <a:off x="438150" y="5385197"/>
            <a:ext cx="928839" cy="871537"/>
            <a:chOff x="438150" y="5385197"/>
            <a:chExt cx="928839" cy="871537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931805B5-A3DA-4782-A02E-A0F01084F35E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: Fünfeck 14">
              <a:extLst>
                <a:ext uri="{FF2B5EF4-FFF2-40B4-BE49-F238E27FC236}">
                  <a16:creationId xmlns:a16="http://schemas.microsoft.com/office/drawing/2014/main" id="{FCCFDCD0-316D-4C64-B7B3-22AC31B80468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Rechteck 15">
            <a:hlinkClick r:id="rId6" action="ppaction://hlinksldjump"/>
            <a:extLst>
              <a:ext uri="{FF2B5EF4-FFF2-40B4-BE49-F238E27FC236}">
                <a16:creationId xmlns:a16="http://schemas.microsoft.com/office/drawing/2014/main" id="{E86A2CB3-B6FE-409D-8F9D-38EED331804C}"/>
              </a:ext>
            </a:extLst>
          </p:cNvPr>
          <p:cNvSpPr/>
          <p:nvPr/>
        </p:nvSpPr>
        <p:spPr>
          <a:xfrm>
            <a:off x="256071" y="5357827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rat">
            <a:hlinkClick r:id="" action="ppaction://media"/>
            <a:extLst>
              <a:ext uri="{FF2B5EF4-FFF2-40B4-BE49-F238E27FC236}">
                <a16:creationId xmlns:a16="http://schemas.microsoft.com/office/drawing/2014/main" id="{BB391C26-2C37-4E97-A941-91E9D877C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7166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11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8F4EC9-5EE2-4341-92F2-45DE305A2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16" y="921197"/>
            <a:ext cx="5564501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5C5C0-EA0C-4734-8377-8D693FE3750C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rat_g">
            <a:hlinkClick r:id="" action="ppaction://media"/>
            <a:extLst>
              <a:ext uri="{FF2B5EF4-FFF2-40B4-BE49-F238E27FC236}">
                <a16:creationId xmlns:a16="http://schemas.microsoft.com/office/drawing/2014/main" id="{89D45A92-4D0D-4762-8F7D-D80CB7557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8166" y="7543800"/>
            <a:ext cx="609600" cy="609600"/>
          </a:xfrm>
          <a:prstGeom prst="rect">
            <a:avLst/>
          </a:prstGeom>
        </p:spPr>
      </p:pic>
      <p:pic>
        <p:nvPicPr>
          <p:cNvPr id="12" name="Pirat_g">
            <a:hlinkClick r:id="" action="ppaction://media"/>
            <a:extLst>
              <a:ext uri="{FF2B5EF4-FFF2-40B4-BE49-F238E27FC236}">
                <a16:creationId xmlns:a16="http://schemas.microsoft.com/office/drawing/2014/main" id="{1908E36E-9D01-4CE6-BDD1-E9516FD14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0566" y="769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98853B4-13FE-4944-B61D-24981ECAF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16" y="921197"/>
            <a:ext cx="5564501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AC9439-DD9A-44FE-BEBC-13739FD183B1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AB1DBFB-5652-41FE-A40A-3D0923826B07}"/>
              </a:ext>
            </a:extLst>
          </p:cNvPr>
          <p:cNvGrpSpPr/>
          <p:nvPr/>
        </p:nvGrpSpPr>
        <p:grpSpPr>
          <a:xfrm>
            <a:off x="4359886" y="5467853"/>
            <a:ext cx="3586160" cy="621004"/>
            <a:chOff x="1481141" y="606216"/>
            <a:chExt cx="3586160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DBA8C62-741E-4505-AF29-F4333690A785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031D439-C296-4978-9E22-696DC6E271D3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2E01F9D-FDAB-40EB-AAE0-C39A88A5471F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34C705C6-FB2B-42B2-89D0-5680EA56248C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A478A70-0D89-40EE-9AE5-AEBF03BBCFC0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5827A1B3-D9C6-4E74-90D1-F2BA9FF16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10" y="6170385"/>
            <a:ext cx="709252" cy="619876"/>
          </a:xfrm>
          <a:prstGeom prst="rect">
            <a:avLst/>
          </a:prstGeom>
        </p:spPr>
      </p:pic>
      <p:pic>
        <p:nvPicPr>
          <p:cNvPr id="2" name="Pirat_g">
            <a:hlinkClick r:id="" action="ppaction://media"/>
            <a:extLst>
              <a:ext uri="{FF2B5EF4-FFF2-40B4-BE49-F238E27FC236}">
                <a16:creationId xmlns:a16="http://schemas.microsoft.com/office/drawing/2014/main" id="{61CB6004-D4C0-422D-8F50-50D8943EC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3810" y="819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866AA05-7DEE-40DF-BBD8-BEA1F5A33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6C3EC4-EB3D-45E0-96A4-EFF90974B0E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okal">
            <a:hlinkClick r:id="" action="ppaction://media"/>
            <a:extLst>
              <a:ext uri="{FF2B5EF4-FFF2-40B4-BE49-F238E27FC236}">
                <a16:creationId xmlns:a16="http://schemas.microsoft.com/office/drawing/2014/main" id="{F620B25A-5110-40F3-82D3-C8219F306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7734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49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9F9A9A-B0D6-4127-B76C-0AD9757FF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7" y="966985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0445F0-1330-435C-A8B3-E90B2DAC8B5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okal_g">
            <a:hlinkClick r:id="" action="ppaction://media"/>
            <a:extLst>
              <a:ext uri="{FF2B5EF4-FFF2-40B4-BE49-F238E27FC236}">
                <a16:creationId xmlns:a16="http://schemas.microsoft.com/office/drawing/2014/main" id="{5F93F389-D880-46C5-A449-CF07BE054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397" y="8763000"/>
            <a:ext cx="609600" cy="609600"/>
          </a:xfrm>
          <a:prstGeom prst="rect">
            <a:avLst/>
          </a:prstGeom>
        </p:spPr>
      </p:pic>
      <p:pic>
        <p:nvPicPr>
          <p:cNvPr id="12" name="Pokal_g">
            <a:hlinkClick r:id="" action="ppaction://media"/>
            <a:extLst>
              <a:ext uri="{FF2B5EF4-FFF2-40B4-BE49-F238E27FC236}">
                <a16:creationId xmlns:a16="http://schemas.microsoft.com/office/drawing/2014/main" id="{DC6E7FB8-FA82-494C-9A3C-3957AB46A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797" y="891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9DDE3DB-B61D-4D45-A4F2-896B1A083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8" y="937311"/>
            <a:ext cx="4464000" cy="4464000"/>
          </a:xfrm>
          <a:prstGeom prst="rect">
            <a:avLst/>
          </a:prstGeom>
        </p:spPr>
      </p:pic>
      <p:sp>
        <p:nvSpPr>
          <p:cNvPr id="8" name="Rechteck: abgerundete Ecken 7">
            <a:hlinkClick r:id="rId5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B3CD15-6D0A-4B73-8C71-26A7F866C06D}"/>
              </a:ext>
            </a:extLst>
          </p:cNvPr>
          <p:cNvGrpSpPr/>
          <p:nvPr/>
        </p:nvGrpSpPr>
        <p:grpSpPr>
          <a:xfrm>
            <a:off x="9755846" y="5430985"/>
            <a:ext cx="1848536" cy="779959"/>
            <a:chOff x="9755846" y="5430985"/>
            <a:chExt cx="1848536" cy="77995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3F11CAB-ABFB-4ADC-A767-45A862E82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9028" y="5430985"/>
              <a:ext cx="525354" cy="779959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9247C73-0664-48AD-8F7B-FC93A46FDE40}"/>
                </a:ext>
              </a:extLst>
            </p:cNvPr>
            <p:cNvSpPr txBox="1"/>
            <p:nvPr/>
          </p:nvSpPr>
          <p:spPr>
            <a:xfrm>
              <a:off x="9755846" y="5603637"/>
              <a:ext cx="1317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Lösung</a:t>
              </a:r>
            </a:p>
          </p:txBody>
        </p:sp>
      </p:grpSp>
      <p:sp>
        <p:nvSpPr>
          <p:cNvPr id="4" name="Rechteck 3">
            <a:hlinkClick r:id="rId5" action="ppaction://hlinksldjump"/>
            <a:extLst>
              <a:ext uri="{FF2B5EF4-FFF2-40B4-BE49-F238E27FC236}">
                <a16:creationId xmlns:a16="http://schemas.microsoft.com/office/drawing/2014/main" id="{0F36D729-FEF3-4A1C-A1E5-96709352B525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to_g">
            <a:hlinkClick r:id="" action="ppaction://media"/>
            <a:extLst>
              <a:ext uri="{FF2B5EF4-FFF2-40B4-BE49-F238E27FC236}">
                <a16:creationId xmlns:a16="http://schemas.microsoft.com/office/drawing/2014/main" id="{FCD70629-20C6-437D-8980-C51C98438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7586" y="7770340"/>
            <a:ext cx="609600" cy="609600"/>
          </a:xfrm>
          <a:prstGeom prst="rect">
            <a:avLst/>
          </a:prstGeom>
        </p:spPr>
      </p:pic>
      <p:pic>
        <p:nvPicPr>
          <p:cNvPr id="15" name="Auto_g">
            <a:hlinkClick r:id="" action="ppaction://media"/>
            <a:extLst>
              <a:ext uri="{FF2B5EF4-FFF2-40B4-BE49-F238E27FC236}">
                <a16:creationId xmlns:a16="http://schemas.microsoft.com/office/drawing/2014/main" id="{77563DFA-4163-4B66-BC61-7B7B8091F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9986" y="7922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756694" y="6254084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759DF8-AF55-4CE7-B22D-2D0DE049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1084310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DD1F32-9FB7-4D33-89CE-724EE7F7A3A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93339CD-7E63-4259-B8BE-754E9D85F18F}"/>
              </a:ext>
            </a:extLst>
          </p:cNvPr>
          <p:cNvGrpSpPr/>
          <p:nvPr/>
        </p:nvGrpSpPr>
        <p:grpSpPr>
          <a:xfrm>
            <a:off x="4299164" y="5590131"/>
            <a:ext cx="3586160" cy="621004"/>
            <a:chOff x="1481141" y="606216"/>
            <a:chExt cx="3586160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93CC47B-495B-4DFC-9AC9-2208866E1F74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0BC5D88-DFD5-41FA-AAEE-7A1B14DE221D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15FDEB7-CC96-4CEF-9733-AFF02929434B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460DD6D9-4287-4763-A414-DA87E065EDF6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60F2F90-1AFD-42EB-AFA4-CC28E4F9FBB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Pokal_g">
            <a:hlinkClick r:id="" action="ppaction://media"/>
            <a:extLst>
              <a:ext uri="{FF2B5EF4-FFF2-40B4-BE49-F238E27FC236}">
                <a16:creationId xmlns:a16="http://schemas.microsoft.com/office/drawing/2014/main" id="{A8E5AFEA-B3ED-4A8A-B895-2B451FA61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0356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59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751BE0-8182-4EBC-9FD5-1495C95FE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F2F2E4-501C-48E1-A313-3188B7E9865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cht">
            <a:hlinkClick r:id="" action="ppaction://media"/>
            <a:extLst>
              <a:ext uri="{FF2B5EF4-FFF2-40B4-BE49-F238E27FC236}">
                <a16:creationId xmlns:a16="http://schemas.microsoft.com/office/drawing/2014/main" id="{AC69FF80-6E06-44E4-87A0-D18EA7DFA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0200" y="845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11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CCE546-7A5C-49CF-B3F4-347EB1541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C49CCE-893A-40A4-AAB3-DA70A1C2253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cht_g">
            <a:hlinkClick r:id="" action="ppaction://media"/>
            <a:extLst>
              <a:ext uri="{FF2B5EF4-FFF2-40B4-BE49-F238E27FC236}">
                <a16:creationId xmlns:a16="http://schemas.microsoft.com/office/drawing/2014/main" id="{9EA25F73-CDCB-4133-9DF2-265EBF8D8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8167" y="7543800"/>
            <a:ext cx="609600" cy="609600"/>
          </a:xfrm>
          <a:prstGeom prst="rect">
            <a:avLst/>
          </a:prstGeom>
        </p:spPr>
      </p:pic>
      <p:pic>
        <p:nvPicPr>
          <p:cNvPr id="12" name="Acht_g">
            <a:hlinkClick r:id="" action="ppaction://media"/>
            <a:extLst>
              <a:ext uri="{FF2B5EF4-FFF2-40B4-BE49-F238E27FC236}">
                <a16:creationId xmlns:a16="http://schemas.microsoft.com/office/drawing/2014/main" id="{33353752-7E5B-4F0C-A509-37CA4D7D6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0567" y="769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2157998-E44A-430A-8B96-8B6E8A82DA68}"/>
              </a:ext>
            </a:extLst>
          </p:cNvPr>
          <p:cNvGrpSpPr/>
          <p:nvPr/>
        </p:nvGrpSpPr>
        <p:grpSpPr>
          <a:xfrm>
            <a:off x="5107599" y="5427089"/>
            <a:ext cx="2090736" cy="619876"/>
            <a:chOff x="1481141" y="607344"/>
            <a:chExt cx="2090736" cy="61987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1141225-7403-418E-A936-DBF9DD7A7AF1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0BB70F9-6964-4AE1-A67D-DE36F58910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25045F9-2751-467D-B5A8-9D87E8C56E83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EA8DBAEB-DBA0-412C-8A53-228ED6B77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007B2E-73E5-4873-B7DC-6476E9FD381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C121BCA-1B2D-45D1-9675-AF7647BAE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28" y="6088857"/>
            <a:ext cx="709252" cy="619876"/>
          </a:xfrm>
          <a:prstGeom prst="rect">
            <a:avLst/>
          </a:prstGeom>
        </p:spPr>
      </p:pic>
      <p:pic>
        <p:nvPicPr>
          <p:cNvPr id="2" name="Acht_g">
            <a:hlinkClick r:id="" action="ppaction://media"/>
            <a:extLst>
              <a:ext uri="{FF2B5EF4-FFF2-40B4-BE49-F238E27FC236}">
                <a16:creationId xmlns:a16="http://schemas.microsoft.com/office/drawing/2014/main" id="{8CEDD008-D644-43BC-92E8-33B114301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1011" y="765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81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D149F2E-EF23-4C50-9D81-2C66714B8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E8DE4A-8C48-4E14-9F5B-7910A99C5FF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sse">
            <a:hlinkClick r:id="" action="ppaction://media"/>
            <a:extLst>
              <a:ext uri="{FF2B5EF4-FFF2-40B4-BE49-F238E27FC236}">
                <a16:creationId xmlns:a16="http://schemas.microsoft.com/office/drawing/2014/main" id="{FA518F40-C3D3-4B22-95AC-6525F12B3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3367" y="7346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842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8E531B-7E1D-40AD-8542-09ADC0E6A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2E8DA7-094C-453E-B604-4632E9F71F5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sse_g">
            <a:hlinkClick r:id="" action="ppaction://media"/>
            <a:extLst>
              <a:ext uri="{FF2B5EF4-FFF2-40B4-BE49-F238E27FC236}">
                <a16:creationId xmlns:a16="http://schemas.microsoft.com/office/drawing/2014/main" id="{BF6B51DC-7E02-4A3C-8AAC-47DD8CBA9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1414" y="8267700"/>
            <a:ext cx="609600" cy="609600"/>
          </a:xfrm>
          <a:prstGeom prst="rect">
            <a:avLst/>
          </a:prstGeom>
        </p:spPr>
      </p:pic>
      <p:pic>
        <p:nvPicPr>
          <p:cNvPr id="12" name="Kasse_g">
            <a:hlinkClick r:id="" action="ppaction://media"/>
            <a:extLst>
              <a:ext uri="{FF2B5EF4-FFF2-40B4-BE49-F238E27FC236}">
                <a16:creationId xmlns:a16="http://schemas.microsoft.com/office/drawing/2014/main" id="{BCB3C36C-A4F9-4AFA-9617-5C453981C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3814" y="842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733743" y="6116974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1CDE67-96C1-450B-84AC-B0F11EBEE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22B5FC-829C-4CC2-9F60-013B084F9BF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9093E17-940B-4CAF-A617-FAD8C0ACF669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85ABC8E-7418-450C-B03D-471882BE2661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4C0F963-390B-485E-94BA-40280FF5B20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BDAAC6B-35AD-4555-8BCD-FC2064592F4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F084B8E-422C-4FEA-B1A1-BAA4004BEAC4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Kasse_g">
            <a:hlinkClick r:id="" action="ppaction://media"/>
            <a:extLst>
              <a:ext uri="{FF2B5EF4-FFF2-40B4-BE49-F238E27FC236}">
                <a16:creationId xmlns:a16="http://schemas.microsoft.com/office/drawing/2014/main" id="{5AFDC7EB-13DD-4AE0-88FA-6F553B07B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4367" y="7789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50520B-C687-46AB-88E8-60A20426B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3FC1AA-5D02-47B3-B591-938DF5387CF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Ente">
            <a:hlinkClick r:id="" action="ppaction://media"/>
            <a:extLst>
              <a:ext uri="{FF2B5EF4-FFF2-40B4-BE49-F238E27FC236}">
                <a16:creationId xmlns:a16="http://schemas.microsoft.com/office/drawing/2014/main" id="{68AFA71B-6AEA-47A4-AD39-E604F6A05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742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139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8AC290-3956-41DE-ABBB-54E875DA7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41C890-7824-4E0B-9F2E-9C8CDC8DD23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Ente_g">
            <a:hlinkClick r:id="" action="ppaction://media"/>
            <a:extLst>
              <a:ext uri="{FF2B5EF4-FFF2-40B4-BE49-F238E27FC236}">
                <a16:creationId xmlns:a16="http://schemas.microsoft.com/office/drawing/2014/main" id="{2600E2E6-AFD5-4906-8EBF-8F26A5669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797" y="7277100"/>
            <a:ext cx="609600" cy="609600"/>
          </a:xfrm>
          <a:prstGeom prst="rect">
            <a:avLst/>
          </a:prstGeom>
        </p:spPr>
      </p:pic>
      <p:pic>
        <p:nvPicPr>
          <p:cNvPr id="12" name="Ente_g">
            <a:hlinkClick r:id="" action="ppaction://media"/>
            <a:extLst>
              <a:ext uri="{FF2B5EF4-FFF2-40B4-BE49-F238E27FC236}">
                <a16:creationId xmlns:a16="http://schemas.microsoft.com/office/drawing/2014/main" id="{AEDF0B5F-C3B6-4DCD-8031-D0FFAEE1B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7" y="742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9CDD53-F4DB-40F2-9B17-3599DE89B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FEBD0C-5949-4680-8167-DD467966353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FB2DB5A-F2A6-4AAA-8DC7-4FCDB0489688}"/>
              </a:ext>
            </a:extLst>
          </p:cNvPr>
          <p:cNvGrpSpPr/>
          <p:nvPr/>
        </p:nvGrpSpPr>
        <p:grpSpPr>
          <a:xfrm>
            <a:off x="4733743" y="5485497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833F8B0-32F7-4A3F-8F00-1B994D43996D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88FA013C-7723-4E32-9CC7-7627187262D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E31018D-189C-49D6-B667-98A6903E214D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CB2C4554-6721-4B75-B87B-238D61243851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BF4C8B45-59D8-4003-8DA6-F9D039B89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7" y="6160731"/>
            <a:ext cx="709252" cy="619876"/>
          </a:xfrm>
          <a:prstGeom prst="rect">
            <a:avLst/>
          </a:prstGeom>
        </p:spPr>
      </p:pic>
      <p:pic>
        <p:nvPicPr>
          <p:cNvPr id="2" name="Ente_g">
            <a:hlinkClick r:id="" action="ppaction://media"/>
            <a:extLst>
              <a:ext uri="{FF2B5EF4-FFF2-40B4-BE49-F238E27FC236}">
                <a16:creationId xmlns:a16="http://schemas.microsoft.com/office/drawing/2014/main" id="{F9B62389-E1C1-409A-B8E8-1DA539437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8027" y="7251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9DDE3DB-B61D-4D45-A4F2-896B1A083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8" y="937311"/>
            <a:ext cx="4464000" cy="4464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5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FDD11B8-48C7-4D33-B9CF-414C52BEDB4C}"/>
              </a:ext>
            </a:extLst>
          </p:cNvPr>
          <p:cNvGrpSpPr/>
          <p:nvPr/>
        </p:nvGrpSpPr>
        <p:grpSpPr>
          <a:xfrm>
            <a:off x="5050630" y="5453017"/>
            <a:ext cx="2090736" cy="619876"/>
            <a:chOff x="1481141" y="607344"/>
            <a:chExt cx="2090736" cy="61987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290B0CA-536C-4538-97CC-FCA2EA10F2D3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CC84BC5-7ACC-426E-959F-9917C62F5865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E6B0467-23E6-482E-B89B-41651809DADC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EE374E27-0145-4605-B6DF-073E70D55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42" y="6093615"/>
            <a:ext cx="709252" cy="6198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19" name="Rechteck 18">
            <a:hlinkClick r:id="rId5" action="ppaction://hlinksldjump"/>
            <a:extLst>
              <a:ext uri="{FF2B5EF4-FFF2-40B4-BE49-F238E27FC236}">
                <a16:creationId xmlns:a16="http://schemas.microsoft.com/office/drawing/2014/main" id="{A7451BDD-23C7-4236-8344-DB28021AED2F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to_g">
            <a:hlinkClick r:id="" action="ppaction://media"/>
            <a:extLst>
              <a:ext uri="{FF2B5EF4-FFF2-40B4-BE49-F238E27FC236}">
                <a16:creationId xmlns:a16="http://schemas.microsoft.com/office/drawing/2014/main" id="{85D91A04-FC95-49E8-9B38-59F0CB29A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45942" y="7648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4D0E51F-3CEB-48B0-A941-CEE47906F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FF5C90-207E-4D7B-A79A-9C4F0F8BD9D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äse">
            <a:hlinkClick r:id="" action="ppaction://media"/>
            <a:extLst>
              <a:ext uri="{FF2B5EF4-FFF2-40B4-BE49-F238E27FC236}">
                <a16:creationId xmlns:a16="http://schemas.microsoft.com/office/drawing/2014/main" id="{0C44AA8F-BE99-42D8-8EDF-7CD26B675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739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01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DB2994-5A0A-4FA0-91B7-54FCE7E91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D00AA2-FAAD-4F0E-9D61-B718C7B351A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äse_g">
            <a:hlinkClick r:id="" action="ppaction://media"/>
            <a:extLst>
              <a:ext uri="{FF2B5EF4-FFF2-40B4-BE49-F238E27FC236}">
                <a16:creationId xmlns:a16="http://schemas.microsoft.com/office/drawing/2014/main" id="{A4A5BEC0-0BB0-44B5-9A95-43D860578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1914" y="7353300"/>
            <a:ext cx="609600" cy="609600"/>
          </a:xfrm>
          <a:prstGeom prst="rect">
            <a:avLst/>
          </a:prstGeom>
        </p:spPr>
      </p:pic>
      <p:pic>
        <p:nvPicPr>
          <p:cNvPr id="12" name="Käse_g">
            <a:hlinkClick r:id="" action="ppaction://media"/>
            <a:extLst>
              <a:ext uri="{FF2B5EF4-FFF2-40B4-BE49-F238E27FC236}">
                <a16:creationId xmlns:a16="http://schemas.microsoft.com/office/drawing/2014/main" id="{54EE773D-1A14-450E-B05D-04A428DC8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314" y="750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714796" y="6152907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4821B5-43E0-4B72-AE73-F5A61B8C3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DCADA5-1F34-4F1B-A6EF-70AD6C22808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0CE6A22-68F4-409D-BF13-FA5AC38480B3}"/>
              </a:ext>
            </a:extLst>
          </p:cNvPr>
          <p:cNvGrpSpPr/>
          <p:nvPr/>
        </p:nvGrpSpPr>
        <p:grpSpPr>
          <a:xfrm>
            <a:off x="4733743" y="5467853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904F164-B61A-4D63-B8D0-203D9F5CFC0E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BE7D880-1A9D-47CF-953B-2D52CA9E48A7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EC8B8CF-3D09-48EC-8FAD-E44CBA32B8AB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D9D093-FDCD-4771-BC1D-46C85CD809CB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Käse_g">
            <a:hlinkClick r:id="" action="ppaction://media"/>
            <a:extLst>
              <a:ext uri="{FF2B5EF4-FFF2-40B4-BE49-F238E27FC236}">
                <a16:creationId xmlns:a16="http://schemas.microsoft.com/office/drawing/2014/main" id="{234A23CD-73E1-4D08-961E-5033BC615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4367" y="777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D0474F-19AE-4E6F-BCE3-1A2CF89C120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Wolke">
            <a:hlinkClick r:id="" action="ppaction://media"/>
            <a:extLst>
              <a:ext uri="{FF2B5EF4-FFF2-40B4-BE49-F238E27FC236}">
                <a16:creationId xmlns:a16="http://schemas.microsoft.com/office/drawing/2014/main" id="{C1F7A493-0AEC-444E-A52B-69AC3802B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3367" y="7924800"/>
            <a:ext cx="609600" cy="60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A21B63-A29E-4684-A4EA-BFD58F7E6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46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C614FA-3D8B-4366-A862-E7E2CCCF315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Wolke_g">
            <a:hlinkClick r:id="" action="ppaction://media"/>
            <a:extLst>
              <a:ext uri="{FF2B5EF4-FFF2-40B4-BE49-F238E27FC236}">
                <a16:creationId xmlns:a16="http://schemas.microsoft.com/office/drawing/2014/main" id="{2204541A-114D-49B8-9C94-C29EA7E2D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4997" y="6858000"/>
            <a:ext cx="609600" cy="609600"/>
          </a:xfrm>
          <a:prstGeom prst="rect">
            <a:avLst/>
          </a:prstGeom>
        </p:spPr>
      </p:pic>
      <p:pic>
        <p:nvPicPr>
          <p:cNvPr id="12" name="Wolke_g">
            <a:hlinkClick r:id="" action="ppaction://media"/>
            <a:extLst>
              <a:ext uri="{FF2B5EF4-FFF2-40B4-BE49-F238E27FC236}">
                <a16:creationId xmlns:a16="http://schemas.microsoft.com/office/drawing/2014/main" id="{57E2166D-8F66-41BE-9FB4-4011227F8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397" y="7010400"/>
            <a:ext cx="609600" cy="609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D5F4D3-A262-41F7-919E-207841569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6637913" y="6088857"/>
            <a:ext cx="633206" cy="619876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F13A03-6C1A-4A2C-A988-6033056F62F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CA982A9-DAD5-4304-B124-65416F4A8E21}"/>
              </a:ext>
            </a:extLst>
          </p:cNvPr>
          <p:cNvGrpSpPr/>
          <p:nvPr/>
        </p:nvGrpSpPr>
        <p:grpSpPr>
          <a:xfrm>
            <a:off x="4359887" y="5417577"/>
            <a:ext cx="3586160" cy="621004"/>
            <a:chOff x="1481141" y="606216"/>
            <a:chExt cx="3586160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4833F6F-C095-4168-AF06-39DFD886D80C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9B38578-8CB9-4035-933D-C7F98A14CA5F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148CA7AE-DDFF-4258-8930-232FD713BF6E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233033E-A5C0-4080-B4AF-B9A2484DADCE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70EE6A4-C4DE-415B-84E9-FC69DA08396D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Wolke_g">
            <a:hlinkClick r:id="" action="ppaction://media"/>
            <a:extLst>
              <a:ext uri="{FF2B5EF4-FFF2-40B4-BE49-F238E27FC236}">
                <a16:creationId xmlns:a16="http://schemas.microsoft.com/office/drawing/2014/main" id="{929C649D-3C3E-4D1C-AB17-CAB9BEAF2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81334" y="7620000"/>
            <a:ext cx="609600" cy="609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2E5E645-BCED-49F9-B7EF-C8170E656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0FBFAED-30C8-4753-BFA7-5FF35B6B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8" y="800015"/>
            <a:ext cx="5917397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F57DB8-015F-45FA-BB7C-CD8D40581C8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äfige">
            <a:hlinkClick r:id="" action="ppaction://media"/>
            <a:extLst>
              <a:ext uri="{FF2B5EF4-FFF2-40B4-BE49-F238E27FC236}">
                <a16:creationId xmlns:a16="http://schemas.microsoft.com/office/drawing/2014/main" id="{D07C98C7-4E06-4432-B227-912A7714C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4600" y="803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1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734E2C-2413-46FA-8DC7-C02503683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8" y="800015"/>
            <a:ext cx="5917397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E99922-56BA-4761-A517-CDD3EFFB4BB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äfige_g">
            <a:hlinkClick r:id="" action="ppaction://media"/>
            <a:extLst>
              <a:ext uri="{FF2B5EF4-FFF2-40B4-BE49-F238E27FC236}">
                <a16:creationId xmlns:a16="http://schemas.microsoft.com/office/drawing/2014/main" id="{4F7552AC-8508-4580-A8A2-D7923D9D7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7614" y="7391400"/>
            <a:ext cx="609600" cy="609600"/>
          </a:xfrm>
          <a:prstGeom prst="rect">
            <a:avLst/>
          </a:prstGeom>
        </p:spPr>
      </p:pic>
      <p:pic>
        <p:nvPicPr>
          <p:cNvPr id="12" name="Käfige_g">
            <a:hlinkClick r:id="" action="ppaction://media"/>
            <a:extLst>
              <a:ext uri="{FF2B5EF4-FFF2-40B4-BE49-F238E27FC236}">
                <a16:creationId xmlns:a16="http://schemas.microsoft.com/office/drawing/2014/main" id="{4532D918-FBE9-40F9-8341-5E4C39600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0014" y="754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038882" y="6051796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7842F97-CCCE-4BF5-8D72-0325D27F8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8" y="800015"/>
            <a:ext cx="5917397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7DAFA-BA63-4D38-9B29-A9221CB4465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1BED9B0-6DE9-486F-A355-0D0B010CE98C}"/>
              </a:ext>
            </a:extLst>
          </p:cNvPr>
          <p:cNvGrpSpPr/>
          <p:nvPr/>
        </p:nvGrpSpPr>
        <p:grpSpPr>
          <a:xfrm>
            <a:off x="3929061" y="5283183"/>
            <a:ext cx="4333872" cy="630780"/>
            <a:chOff x="1481141" y="606216"/>
            <a:chExt cx="4333872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4CEED64-E98B-4A4F-BC69-78E35E3DE650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CACD8C9-3099-488F-BC37-F70F8F3063B4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1B700E5F-C5EE-4776-B6CB-CAC31FA6A30F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F7AA1C7-8877-47CB-AAD0-BDDA25AE42E0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A9576CE-9CB0-4FFB-BAA3-3680E5C271F6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ACBD956-0886-43C8-8F1C-360F491E8142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Käfige_g">
            <a:hlinkClick r:id="" action="ppaction://media"/>
            <a:extLst>
              <a:ext uri="{FF2B5EF4-FFF2-40B4-BE49-F238E27FC236}">
                <a16:creationId xmlns:a16="http://schemas.microsoft.com/office/drawing/2014/main" id="{14B98A18-B12D-4696-86B6-C1B5B8A25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2141" y="76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0F4D2A-8153-403B-81C4-411D182A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75" y="2011902"/>
            <a:ext cx="2690914" cy="2972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603B65-FBE4-4178-BC27-6E69DEE1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37" y="1579002"/>
            <a:ext cx="2176116" cy="340521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31753F-BB0E-4FD2-AD03-9D90102538D7}"/>
              </a:ext>
            </a:extLst>
          </p:cNvPr>
          <p:cNvGrpSpPr/>
          <p:nvPr/>
        </p:nvGrpSpPr>
        <p:grpSpPr>
          <a:xfrm>
            <a:off x="8934700" y="3919822"/>
            <a:ext cx="2176116" cy="2128795"/>
            <a:chOff x="8159262" y="1301262"/>
            <a:chExt cx="2690914" cy="2655276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F9D940F1-5845-494D-A999-C46688BB90C8}"/>
                </a:ext>
              </a:extLst>
            </p:cNvPr>
            <p:cNvSpPr/>
            <p:nvPr/>
          </p:nvSpPr>
          <p:spPr>
            <a:xfrm>
              <a:off x="8159262" y="1301262"/>
              <a:ext cx="2690914" cy="2655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5C1CEC4A-E33E-4B5C-A637-BBF580CF716A}"/>
                </a:ext>
              </a:extLst>
            </p:cNvPr>
            <p:cNvSpPr/>
            <p:nvPr/>
          </p:nvSpPr>
          <p:spPr>
            <a:xfrm rot="16200000">
              <a:off x="8563942" y="1916723"/>
              <a:ext cx="1881554" cy="142435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Rechteck 8">
            <a:hlinkClick r:id="rId4" action="ppaction://hlinksldjump"/>
            <a:extLst>
              <a:ext uri="{FF2B5EF4-FFF2-40B4-BE49-F238E27FC236}">
                <a16:creationId xmlns:a16="http://schemas.microsoft.com/office/drawing/2014/main" id="{67AF7EFB-5A37-4EFF-BD12-01B4DFE7FA31}"/>
              </a:ext>
            </a:extLst>
          </p:cNvPr>
          <p:cNvSpPr/>
          <p:nvPr/>
        </p:nvSpPr>
        <p:spPr>
          <a:xfrm>
            <a:off x="8419902" y="1152815"/>
            <a:ext cx="2690914" cy="212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94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6318C9C-63BB-46CC-AD3D-CA1D8AD5D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1069447"/>
            <a:ext cx="4464000" cy="4315750"/>
          </a:xfrm>
          <a:prstGeom prst="rect">
            <a:avLst/>
          </a:prstGeom>
        </p:spPr>
      </p:pic>
      <p:sp>
        <p:nvSpPr>
          <p:cNvPr id="10" name="Rechteck 9">
            <a:hlinkClick r:id="rId4" action="ppaction://hlinksldjump"/>
            <a:extLst>
              <a:ext uri="{FF2B5EF4-FFF2-40B4-BE49-F238E27FC236}">
                <a16:creationId xmlns:a16="http://schemas.microsoft.com/office/drawing/2014/main" id="{205457EC-04D5-4086-B48F-3807594F8417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mm">
            <a:hlinkClick r:id="" action="ppaction://media"/>
            <a:extLst>
              <a:ext uri="{FF2B5EF4-FFF2-40B4-BE49-F238E27FC236}">
                <a16:creationId xmlns:a16="http://schemas.microsoft.com/office/drawing/2014/main" id="{5723A51D-EF63-46BE-AA58-2F576977F0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7321062"/>
            <a:ext cx="609600" cy="609600"/>
          </a:xfrm>
          <a:prstGeom prst="rect">
            <a:avLst/>
          </a:prstGeom>
        </p:spPr>
      </p:pic>
      <p:pic>
        <p:nvPicPr>
          <p:cNvPr id="14" name="Kamm">
            <a:hlinkClick r:id="" action="ppaction://media"/>
            <a:extLst>
              <a:ext uri="{FF2B5EF4-FFF2-40B4-BE49-F238E27FC236}">
                <a16:creationId xmlns:a16="http://schemas.microsoft.com/office/drawing/2014/main" id="{E0A59740-1048-4EC4-B9B4-CCCA7B63F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7473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82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B8CD117-2755-4590-B36B-BF05F4567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E04883-1DA7-4067-8BE9-C6F5701F5AA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hlinkClick r:id="rId6" action="ppaction://hlinksldjump"/>
            <a:extLst>
              <a:ext uri="{FF2B5EF4-FFF2-40B4-BE49-F238E27FC236}">
                <a16:creationId xmlns:a16="http://schemas.microsoft.com/office/drawing/2014/main" id="{B8B8E0E3-814C-4EF9-B96B-9B1FA6B165D0}"/>
              </a:ext>
            </a:extLst>
          </p:cNvPr>
          <p:cNvSpPr/>
          <p:nvPr/>
        </p:nvSpPr>
        <p:spPr>
          <a:xfrm>
            <a:off x="256071" y="5357827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D8870DC-AD9A-4C73-B884-2B0B3931C1AB}"/>
              </a:ext>
            </a:extLst>
          </p:cNvPr>
          <p:cNvGrpSpPr/>
          <p:nvPr/>
        </p:nvGrpSpPr>
        <p:grpSpPr>
          <a:xfrm>
            <a:off x="438150" y="5385197"/>
            <a:ext cx="928839" cy="871537"/>
            <a:chOff x="438150" y="5385197"/>
            <a:chExt cx="928839" cy="871537"/>
          </a:xfrm>
        </p:grpSpPr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6BBBD446-DD71-4ED2-A10D-7E5B98AFC2AE}"/>
                </a:ext>
              </a:extLst>
            </p:cNvPr>
            <p:cNvSpPr/>
            <p:nvPr/>
          </p:nvSpPr>
          <p:spPr>
            <a:xfrm>
              <a:off x="438150" y="5385197"/>
              <a:ext cx="928839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: Fünfeck 14">
              <a:extLst>
                <a:ext uri="{FF2B5EF4-FFF2-40B4-BE49-F238E27FC236}">
                  <a16:creationId xmlns:a16="http://schemas.microsoft.com/office/drawing/2014/main" id="{879EE3E7-1F60-41F6-A54F-8B409E794EAF}"/>
                </a:ext>
              </a:extLst>
            </p:cNvPr>
            <p:cNvSpPr/>
            <p:nvPr/>
          </p:nvSpPr>
          <p:spPr>
            <a:xfrm rot="16200000">
              <a:off x="552468" y="5593655"/>
              <a:ext cx="700202" cy="454614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Rechteck 15">
            <a:hlinkClick r:id="rId6" action="ppaction://hlinksldjump"/>
            <a:extLst>
              <a:ext uri="{FF2B5EF4-FFF2-40B4-BE49-F238E27FC236}">
                <a16:creationId xmlns:a16="http://schemas.microsoft.com/office/drawing/2014/main" id="{C80C3C7C-7836-423B-BCF0-24112ECEB8EC}"/>
              </a:ext>
            </a:extLst>
          </p:cNvPr>
          <p:cNvSpPr/>
          <p:nvPr/>
        </p:nvSpPr>
        <p:spPr>
          <a:xfrm>
            <a:off x="280936" y="5333249"/>
            <a:ext cx="1243266" cy="95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Telefon">
            <a:hlinkClick r:id="" action="ppaction://media"/>
            <a:extLst>
              <a:ext uri="{FF2B5EF4-FFF2-40B4-BE49-F238E27FC236}">
                <a16:creationId xmlns:a16="http://schemas.microsoft.com/office/drawing/2014/main" id="{2511E9BC-9D0D-42AA-B91A-5F8AA463B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3367" y="822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29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E89096-5740-4FC3-BD36-4A3F95CB5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D06A21-1297-4BF7-A8E8-75839A93578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elefon_g">
            <a:hlinkClick r:id="" action="ppaction://media"/>
            <a:extLst>
              <a:ext uri="{FF2B5EF4-FFF2-40B4-BE49-F238E27FC236}">
                <a16:creationId xmlns:a16="http://schemas.microsoft.com/office/drawing/2014/main" id="{F37D669D-1C44-4FB5-A84A-3988F6D2F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597" y="6754412"/>
            <a:ext cx="609600" cy="609600"/>
          </a:xfrm>
          <a:prstGeom prst="rect">
            <a:avLst/>
          </a:prstGeom>
        </p:spPr>
      </p:pic>
      <p:pic>
        <p:nvPicPr>
          <p:cNvPr id="12" name="Telefon_g">
            <a:hlinkClick r:id="" action="ppaction://media"/>
            <a:extLst>
              <a:ext uri="{FF2B5EF4-FFF2-40B4-BE49-F238E27FC236}">
                <a16:creationId xmlns:a16="http://schemas.microsoft.com/office/drawing/2014/main" id="{82433A38-625D-42D9-859E-185A41796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6906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7F74A5-5CC4-4A6A-ACEA-0ED0AC835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0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AB07D5-0308-49A6-B83D-36FC9B3D2F5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5E8038-EC54-44B4-91E3-1873A9B4BA8B}"/>
              </a:ext>
            </a:extLst>
          </p:cNvPr>
          <p:cNvGrpSpPr/>
          <p:nvPr/>
        </p:nvGrpSpPr>
        <p:grpSpPr>
          <a:xfrm>
            <a:off x="3555205" y="5453611"/>
            <a:ext cx="5081584" cy="630780"/>
            <a:chOff x="1481141" y="606216"/>
            <a:chExt cx="5081584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7254E43-441B-46FC-89CD-7DB28325741F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477419C-EEB4-4D9D-A7A6-7727929636F1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36BAB5A-DF7B-4773-84A3-7B6780AF6E2E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C1B72EE4-ADD3-458E-B3D9-09780F9007A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54DEA05-918A-4C01-991D-D6FB460841ED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BB4E337A-0517-4AF2-8C96-22CFDFA6A944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7686E1B-1EAD-4650-B6A3-8E06CBAEA5E0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562C2587-A5AF-4F32-A4C6-52FBF48D9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05" y="6162052"/>
            <a:ext cx="709252" cy="619876"/>
          </a:xfrm>
          <a:prstGeom prst="rect">
            <a:avLst/>
          </a:prstGeom>
        </p:spPr>
      </p:pic>
      <p:pic>
        <p:nvPicPr>
          <p:cNvPr id="2" name="Telefon_g">
            <a:hlinkClick r:id="" action="ppaction://media"/>
            <a:extLst>
              <a:ext uri="{FF2B5EF4-FFF2-40B4-BE49-F238E27FC236}">
                <a16:creationId xmlns:a16="http://schemas.microsoft.com/office/drawing/2014/main" id="{04DC6556-F2C4-489A-AA65-DFB434464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8341" y="746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EB6DFB-7221-4FDC-8D93-4ABFBE0B0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47" y="921197"/>
            <a:ext cx="5324705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B0E5F0-A43E-4727-9244-924BDFFECF0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ktus">
            <a:hlinkClick r:id="" action="ppaction://media"/>
            <a:extLst>
              <a:ext uri="{FF2B5EF4-FFF2-40B4-BE49-F238E27FC236}">
                <a16:creationId xmlns:a16="http://schemas.microsoft.com/office/drawing/2014/main" id="{DF753BF9-CFA2-49B4-9708-71EF256E0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3367" y="6871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1D8F5A-BC2C-44D0-BBA6-206F6C016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47" y="921197"/>
            <a:ext cx="5324705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F54029-3CFC-4036-A09F-A48001814474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ktus_g">
            <a:hlinkClick r:id="" action="ppaction://media"/>
            <a:extLst>
              <a:ext uri="{FF2B5EF4-FFF2-40B4-BE49-F238E27FC236}">
                <a16:creationId xmlns:a16="http://schemas.microsoft.com/office/drawing/2014/main" id="{A2B75C82-BF7F-4855-BDFD-E78901AFD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397" y="7315200"/>
            <a:ext cx="609600" cy="609600"/>
          </a:xfrm>
          <a:prstGeom prst="rect">
            <a:avLst/>
          </a:prstGeom>
        </p:spPr>
      </p:pic>
      <p:pic>
        <p:nvPicPr>
          <p:cNvPr id="12" name="Kaktus_g">
            <a:hlinkClick r:id="" action="ppaction://media"/>
            <a:extLst>
              <a:ext uri="{FF2B5EF4-FFF2-40B4-BE49-F238E27FC236}">
                <a16:creationId xmlns:a16="http://schemas.microsoft.com/office/drawing/2014/main" id="{47D21232-451E-4E61-AF34-DC8D75E07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797" y="746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3929061" y="6093615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7ADB8B3-4C1E-4885-93AC-F88E58216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47" y="921197"/>
            <a:ext cx="5324705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82888-506A-41F8-B718-C56A5C5F3708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2E21E1B-8D4A-4D88-8701-A34B2CE76C31}"/>
              </a:ext>
            </a:extLst>
          </p:cNvPr>
          <p:cNvGrpSpPr/>
          <p:nvPr/>
        </p:nvGrpSpPr>
        <p:grpSpPr>
          <a:xfrm>
            <a:off x="3929061" y="5385197"/>
            <a:ext cx="4333872" cy="630780"/>
            <a:chOff x="1481141" y="606216"/>
            <a:chExt cx="4333872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8809D4B-3E26-4E67-B078-987A702299D5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B945C4A-D9F4-4BF2-8908-C398C4709AAA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261028A-8408-4ED3-9952-90D46076E273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4BECF84-9755-4DE1-9C51-3DBD495ED858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A76F1886-1732-4BCD-952F-A3F7ECED0DA4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8661BBC-F6B8-48C5-8D33-B8D4480FC93D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3E6CBD51-5BF4-4954-BE9E-B9E5F79A0D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462791" y="6093615"/>
            <a:ext cx="633206" cy="61987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95E5894-B151-477A-A8A2-4F0A78762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98" y="6160731"/>
            <a:ext cx="709252" cy="619876"/>
          </a:xfrm>
          <a:prstGeom prst="rect">
            <a:avLst/>
          </a:prstGeom>
        </p:spPr>
      </p:pic>
      <p:pic>
        <p:nvPicPr>
          <p:cNvPr id="2" name="Kaktus_g">
            <a:hlinkClick r:id="" action="ppaction://media"/>
            <a:extLst>
              <a:ext uri="{FF2B5EF4-FFF2-40B4-BE49-F238E27FC236}">
                <a16:creationId xmlns:a16="http://schemas.microsoft.com/office/drawing/2014/main" id="{BDA25C8B-BBBE-4D02-8D7D-687D08210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4997" y="7489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C010B40-DD16-471B-90B3-66B03FF75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F0998C-2B02-4528-9F75-AB052847214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Elefant">
            <a:hlinkClick r:id="" action="ppaction://media"/>
            <a:extLst>
              <a:ext uri="{FF2B5EF4-FFF2-40B4-BE49-F238E27FC236}">
                <a16:creationId xmlns:a16="http://schemas.microsoft.com/office/drawing/2014/main" id="{2B6469DD-8843-41A2-8674-E02A642DA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8167" y="755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41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76A82D-F153-4481-A5CE-CE8085F00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9F946C-C6DF-4E04-9E6A-F405651DD2F2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Elefant_g">
            <a:hlinkClick r:id="" action="ppaction://media"/>
            <a:extLst>
              <a:ext uri="{FF2B5EF4-FFF2-40B4-BE49-F238E27FC236}">
                <a16:creationId xmlns:a16="http://schemas.microsoft.com/office/drawing/2014/main" id="{820C66D1-32BA-4BE3-A5A9-7E4383513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7658100"/>
            <a:ext cx="609600" cy="609600"/>
          </a:xfrm>
          <a:prstGeom prst="rect">
            <a:avLst/>
          </a:prstGeom>
        </p:spPr>
      </p:pic>
      <p:pic>
        <p:nvPicPr>
          <p:cNvPr id="12" name="Elefant_g">
            <a:hlinkClick r:id="" action="ppaction://media"/>
            <a:extLst>
              <a:ext uri="{FF2B5EF4-FFF2-40B4-BE49-F238E27FC236}">
                <a16:creationId xmlns:a16="http://schemas.microsoft.com/office/drawing/2014/main" id="{3FB9E635-C018-4381-95B4-520147265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7810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84221E-D909-4213-8BE9-EA2BAE7EA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2350ED-6824-496F-9A9A-F19C8FA24B0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FB80D3C-39D1-445E-B077-40C5535742A2}"/>
              </a:ext>
            </a:extLst>
          </p:cNvPr>
          <p:cNvGrpSpPr/>
          <p:nvPr/>
        </p:nvGrpSpPr>
        <p:grpSpPr>
          <a:xfrm>
            <a:off x="3612175" y="5421016"/>
            <a:ext cx="5081584" cy="630780"/>
            <a:chOff x="1481141" y="606216"/>
            <a:chExt cx="5081584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E2FC7D2-601D-4711-9CA3-F0936DBF48F3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5AA22E9-D85D-4E1C-B9A0-E9D016F5F78A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4BEE3B4-A69A-4B8A-9695-45B77B1C5CB0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A5114E6-2A01-4F38-B998-F90654201E82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7A83D88-1D34-47F7-9A7F-07440632166A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D7044B0-CCFD-4689-9A2C-AE05659899DA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64F8A92B-B7B0-4E31-9E62-815056372A20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8DE3CF70-2E9C-4DFB-B19B-9EC0FF4EB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2" y="6093615"/>
            <a:ext cx="709252" cy="619876"/>
          </a:xfrm>
          <a:prstGeom prst="rect">
            <a:avLst/>
          </a:prstGeom>
        </p:spPr>
      </p:pic>
      <p:pic>
        <p:nvPicPr>
          <p:cNvPr id="2" name="Elefant_g">
            <a:hlinkClick r:id="" action="ppaction://media"/>
            <a:extLst>
              <a:ext uri="{FF2B5EF4-FFF2-40B4-BE49-F238E27FC236}">
                <a16:creationId xmlns:a16="http://schemas.microsoft.com/office/drawing/2014/main" id="{89B9704A-72D7-42DE-93DC-C55BA0208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7" y="739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65A3161-280E-4BE7-8D9D-D872D32D6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0" y="921197"/>
            <a:ext cx="538514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564EF0-B149-4AD3-9F9F-30F6049C2D97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Rakete">
            <a:hlinkClick r:id="" action="ppaction://media"/>
            <a:extLst>
              <a:ext uri="{FF2B5EF4-FFF2-40B4-BE49-F238E27FC236}">
                <a16:creationId xmlns:a16="http://schemas.microsoft.com/office/drawing/2014/main" id="{5150C82A-2FE3-4131-8C21-2729B299D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3367" y="76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52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hlinkClick r:id="rId4" action="ppaction://hlinksldjump"/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7E4414-3689-438F-B0F5-138E85458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1069447"/>
            <a:ext cx="4464000" cy="4315750"/>
          </a:xfrm>
          <a:prstGeom prst="rect">
            <a:avLst/>
          </a:prstGeom>
        </p:spPr>
      </p:pic>
      <p:sp>
        <p:nvSpPr>
          <p:cNvPr id="7" name="Rechteck 6">
            <a:hlinkClick r:id="rId4" action="ppaction://hlinksldjump"/>
            <a:extLst>
              <a:ext uri="{FF2B5EF4-FFF2-40B4-BE49-F238E27FC236}">
                <a16:creationId xmlns:a16="http://schemas.microsoft.com/office/drawing/2014/main" id="{B3A0CC21-6D6B-41A3-9B3D-B6CE120081C0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mm_g">
            <a:hlinkClick r:id="" action="ppaction://media"/>
            <a:extLst>
              <a:ext uri="{FF2B5EF4-FFF2-40B4-BE49-F238E27FC236}">
                <a16:creationId xmlns:a16="http://schemas.microsoft.com/office/drawing/2014/main" id="{0B45EA7E-0978-4D4D-9F67-274670271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5367" y="8680938"/>
            <a:ext cx="609600" cy="609600"/>
          </a:xfrm>
          <a:prstGeom prst="rect">
            <a:avLst/>
          </a:prstGeom>
        </p:spPr>
      </p:pic>
      <p:pic>
        <p:nvPicPr>
          <p:cNvPr id="13" name="Kamm_g">
            <a:hlinkClick r:id="" action="ppaction://media"/>
            <a:extLst>
              <a:ext uri="{FF2B5EF4-FFF2-40B4-BE49-F238E27FC236}">
                <a16:creationId xmlns:a16="http://schemas.microsoft.com/office/drawing/2014/main" id="{0C21EEC6-41FE-4E72-B76E-714CD774C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7767" y="8833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3661AF-C630-45C3-A352-2E07B07A5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0" y="921197"/>
            <a:ext cx="538514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F74384-ECC5-4E08-87FF-1CE0AD4E745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Rakete_g">
            <a:hlinkClick r:id="" action="ppaction://media"/>
            <a:extLst>
              <a:ext uri="{FF2B5EF4-FFF2-40B4-BE49-F238E27FC236}">
                <a16:creationId xmlns:a16="http://schemas.microsoft.com/office/drawing/2014/main" id="{6BAA60EB-CCB8-4CDA-875A-E9394B968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7" y="7277100"/>
            <a:ext cx="609600" cy="609600"/>
          </a:xfrm>
          <a:prstGeom prst="rect">
            <a:avLst/>
          </a:prstGeom>
        </p:spPr>
      </p:pic>
      <p:pic>
        <p:nvPicPr>
          <p:cNvPr id="12" name="Rakete_g">
            <a:hlinkClick r:id="" action="ppaction://media"/>
            <a:extLst>
              <a:ext uri="{FF2B5EF4-FFF2-40B4-BE49-F238E27FC236}">
                <a16:creationId xmlns:a16="http://schemas.microsoft.com/office/drawing/2014/main" id="{FA6602CD-742B-49A0-893C-8B1DC229D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597" y="742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566888" y="6093615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A3887F-2E9A-47D2-A1C0-C45CAAC79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0" y="921197"/>
            <a:ext cx="538514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689AE4-5B7A-40BE-BEA4-C19FCBD25CC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3C1651E-3CB3-4D2D-A5C3-C41FD757302C}"/>
              </a:ext>
            </a:extLst>
          </p:cNvPr>
          <p:cNvGrpSpPr/>
          <p:nvPr/>
        </p:nvGrpSpPr>
        <p:grpSpPr>
          <a:xfrm>
            <a:off x="4071464" y="5421637"/>
            <a:ext cx="4333872" cy="630780"/>
            <a:chOff x="1481141" y="606216"/>
            <a:chExt cx="4333872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B120445-96FE-4EF0-AE61-10FCED759ACF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8951F69-D5F5-4F19-BAA7-55220357541B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0D83EF1-26E9-4374-B8E2-B13007C2270F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3F2551B-2B19-43A2-AF45-C55F3C1CD92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02EF31A-041B-4F9B-B2E8-AB8D76EDFF3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5B3F683-59DA-47CA-8D10-270C2AFC4742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A97C54A1-154E-4147-919D-B15E37BDD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72" y="6160731"/>
            <a:ext cx="709252" cy="619876"/>
          </a:xfrm>
          <a:prstGeom prst="rect">
            <a:avLst/>
          </a:prstGeom>
        </p:spPr>
      </p:pic>
      <p:pic>
        <p:nvPicPr>
          <p:cNvPr id="2" name="Rakete_g">
            <a:hlinkClick r:id="" action="ppaction://media"/>
            <a:extLst>
              <a:ext uri="{FF2B5EF4-FFF2-40B4-BE49-F238E27FC236}">
                <a16:creationId xmlns:a16="http://schemas.microsoft.com/office/drawing/2014/main" id="{47A967D7-244B-448E-9A57-AB11876E6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7" y="7511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927C95-5947-499E-8306-3FC170963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107002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D96303-3F5A-40B3-9FD6-4D99F026612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omate">
            <a:hlinkClick r:id="" action="ppaction://media"/>
            <a:extLst>
              <a:ext uri="{FF2B5EF4-FFF2-40B4-BE49-F238E27FC236}">
                <a16:creationId xmlns:a16="http://schemas.microsoft.com/office/drawing/2014/main" id="{01D1CAEF-32B1-4BE3-BF78-246A1E376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3651" y="750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897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126B34-7216-43FF-81E0-AECC3E817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107002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00F67F-5B77-4EEF-B2B4-190D600F9EA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Tomate_g">
            <a:hlinkClick r:id="" action="ppaction://media"/>
            <a:extLst>
              <a:ext uri="{FF2B5EF4-FFF2-40B4-BE49-F238E27FC236}">
                <a16:creationId xmlns:a16="http://schemas.microsoft.com/office/drawing/2014/main" id="{0E439718-D6EC-45C7-8716-D568DF11D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8900" y="6858000"/>
            <a:ext cx="609600" cy="609600"/>
          </a:xfrm>
          <a:prstGeom prst="rect">
            <a:avLst/>
          </a:prstGeom>
        </p:spPr>
      </p:pic>
      <p:pic>
        <p:nvPicPr>
          <p:cNvPr id="12" name="Tomate_g">
            <a:hlinkClick r:id="" action="ppaction://media"/>
            <a:extLst>
              <a:ext uri="{FF2B5EF4-FFF2-40B4-BE49-F238E27FC236}">
                <a16:creationId xmlns:a16="http://schemas.microsoft.com/office/drawing/2014/main" id="{0C240A8D-0873-4EF7-AD3C-D23667F1B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1300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E52037-054C-4180-BA4B-6128E0155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107002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219B3C-74BC-4632-B107-D03E456739B9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0C19D03-6852-4A78-830F-DCE713B2303A}"/>
              </a:ext>
            </a:extLst>
          </p:cNvPr>
          <p:cNvGrpSpPr/>
          <p:nvPr/>
        </p:nvGrpSpPr>
        <p:grpSpPr>
          <a:xfrm>
            <a:off x="3986031" y="5590131"/>
            <a:ext cx="4333872" cy="630780"/>
            <a:chOff x="1481141" y="606216"/>
            <a:chExt cx="4333872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D0C2BDB-8DD5-4776-B571-9E3CCD1BFC53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39E10CA-2975-436A-BDAB-37DFFC4E001B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BF63FF3-C59E-4110-B83C-2C41E865BCA2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5C7D3C0-5C3A-4F3A-9232-6FE8E78ADB09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9F1DE2B-F798-4BD7-8041-E4219BF8E131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89437C1-5067-43CD-9897-9DE2A4E08F1E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D11A348C-18E6-457C-B3A0-261E06327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91" y="6266116"/>
            <a:ext cx="709252" cy="61987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9B4BF84-101A-4604-AB5B-1A685D237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31" y="6238124"/>
            <a:ext cx="709252" cy="619876"/>
          </a:xfrm>
          <a:prstGeom prst="rect">
            <a:avLst/>
          </a:prstGeom>
        </p:spPr>
      </p:pic>
      <p:pic>
        <p:nvPicPr>
          <p:cNvPr id="2" name="Tomate_g">
            <a:hlinkClick r:id="" action="ppaction://media"/>
            <a:extLst>
              <a:ext uri="{FF2B5EF4-FFF2-40B4-BE49-F238E27FC236}">
                <a16:creationId xmlns:a16="http://schemas.microsoft.com/office/drawing/2014/main" id="{6E82A064-2289-4F53-82FF-604F00EAB8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7223" y="7581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BF30B5F-7429-4722-961A-26A7A4AD4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7" y="903302"/>
            <a:ext cx="5407099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E55291-F00A-4F7C-8555-49569AFCA32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rokodil">
            <a:hlinkClick r:id="" action="ppaction://media"/>
            <a:extLst>
              <a:ext uri="{FF2B5EF4-FFF2-40B4-BE49-F238E27FC236}">
                <a16:creationId xmlns:a16="http://schemas.microsoft.com/office/drawing/2014/main" id="{AC06A175-75E6-4A0D-822D-47415B9D9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3366" y="6906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49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47C83B-778E-4C9B-B11C-70875ED8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7" y="903302"/>
            <a:ext cx="5407099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BA2C31-2FB7-4A3B-8AB4-3BFFE8133FD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rokodil_g">
            <a:hlinkClick r:id="" action="ppaction://media"/>
            <a:extLst>
              <a:ext uri="{FF2B5EF4-FFF2-40B4-BE49-F238E27FC236}">
                <a16:creationId xmlns:a16="http://schemas.microsoft.com/office/drawing/2014/main" id="{376839C1-2045-4F33-9F15-3C8823348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3366" y="7353300"/>
            <a:ext cx="609600" cy="609600"/>
          </a:xfrm>
          <a:prstGeom prst="rect">
            <a:avLst/>
          </a:prstGeom>
        </p:spPr>
      </p:pic>
      <p:pic>
        <p:nvPicPr>
          <p:cNvPr id="12" name="Krokodil_g">
            <a:hlinkClick r:id="" action="ppaction://media"/>
            <a:extLst>
              <a:ext uri="{FF2B5EF4-FFF2-40B4-BE49-F238E27FC236}">
                <a16:creationId xmlns:a16="http://schemas.microsoft.com/office/drawing/2014/main" id="{F822587F-6E07-44BC-9B1F-D0F0D513C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5766" y="750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424485" y="6093615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8DE03CA-366E-4F92-BEAA-7E5F14295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7" y="903302"/>
            <a:ext cx="5407099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6D9E32-2F49-49DA-B84D-A05C21CAA32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15B09B8-7827-46D2-9BD4-DFB1E13484D7}"/>
              </a:ext>
            </a:extLst>
          </p:cNvPr>
          <p:cNvGrpSpPr/>
          <p:nvPr/>
        </p:nvGrpSpPr>
        <p:grpSpPr>
          <a:xfrm>
            <a:off x="3181349" y="5416185"/>
            <a:ext cx="5829296" cy="630780"/>
            <a:chOff x="1481141" y="606216"/>
            <a:chExt cx="5829296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0A8F014-07F3-4E43-9586-A44027A22A63}"/>
                </a:ext>
              </a:extLst>
            </p:cNvPr>
            <p:cNvSpPr/>
            <p:nvPr/>
          </p:nvSpPr>
          <p:spPr>
            <a:xfrm>
              <a:off x="6715125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1C81C6E9-EB07-498C-84BA-EBFA07850A72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8C28A3F-B518-4552-8EFD-0A902FAAE424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839E842-8C0F-46C6-B84C-380FA96D14F4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FE2EDF4-A823-4B43-B52C-D8845B7C2F7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937F4BF-9658-4076-9565-A3EE9F5AAEF5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84D285B-8ED6-4F0B-927A-2CC642A82814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7BD8354-E43D-4940-8B3B-15CC6744B4E7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5C4EA248-E4B9-49C5-BAF3-B1BD9BF99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3132814" y="6129518"/>
            <a:ext cx="633206" cy="619876"/>
          </a:xfrm>
          <a:prstGeom prst="rect">
            <a:avLst/>
          </a:prstGeom>
        </p:spPr>
      </p:pic>
      <p:pic>
        <p:nvPicPr>
          <p:cNvPr id="2" name="Krokodil_g">
            <a:hlinkClick r:id="" action="ppaction://media"/>
            <a:extLst>
              <a:ext uri="{FF2B5EF4-FFF2-40B4-BE49-F238E27FC236}">
                <a16:creationId xmlns:a16="http://schemas.microsoft.com/office/drawing/2014/main" id="{0461F112-598D-465D-8679-09671C195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7691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F4017A-30D4-443C-850A-BBA500F11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62" y="921197"/>
            <a:ext cx="5614876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4640CA-4273-4395-ACFC-6E363538AD15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ran">
            <a:hlinkClick r:id="" action="ppaction://media"/>
            <a:extLst>
              <a:ext uri="{FF2B5EF4-FFF2-40B4-BE49-F238E27FC236}">
                <a16:creationId xmlns:a16="http://schemas.microsoft.com/office/drawing/2014/main" id="{EB851623-22B9-47AC-8623-8DB0534DD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739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12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3D1C90-EF35-43F0-92E6-5E4DD5999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62" y="921197"/>
            <a:ext cx="5614876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E642BD-1EB2-473B-AFFA-8D658949A19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ran_g">
            <a:hlinkClick r:id="" action="ppaction://media"/>
            <a:extLst>
              <a:ext uri="{FF2B5EF4-FFF2-40B4-BE49-F238E27FC236}">
                <a16:creationId xmlns:a16="http://schemas.microsoft.com/office/drawing/2014/main" id="{0EB743F9-69A6-4BE7-A841-CD0D36B65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5897" y="6947297"/>
            <a:ext cx="609600" cy="609600"/>
          </a:xfrm>
          <a:prstGeom prst="rect">
            <a:avLst/>
          </a:prstGeom>
        </p:spPr>
      </p:pic>
      <p:pic>
        <p:nvPicPr>
          <p:cNvPr id="12" name="Kran_g">
            <a:hlinkClick r:id="" action="ppaction://media"/>
            <a:extLst>
              <a:ext uri="{FF2B5EF4-FFF2-40B4-BE49-F238E27FC236}">
                <a16:creationId xmlns:a16="http://schemas.microsoft.com/office/drawing/2014/main" id="{296243BB-66CE-4793-9861-E793B9641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8297" y="7099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hlinkClick r:id="rId4" action="ppaction://hlinksldjump"/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E52E3ED-8C03-4BB7-BA2D-1FE2FE1B9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1069447"/>
            <a:ext cx="4464000" cy="431575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38B365C-55A9-4A8D-A928-3FEC4B747204}"/>
              </a:ext>
            </a:extLst>
          </p:cNvPr>
          <p:cNvGrpSpPr/>
          <p:nvPr/>
        </p:nvGrpSpPr>
        <p:grpSpPr>
          <a:xfrm>
            <a:off x="5050629" y="5431920"/>
            <a:ext cx="2090736" cy="619876"/>
            <a:chOff x="1481141" y="607344"/>
            <a:chExt cx="2090736" cy="61987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D276909-721D-4A9D-9A47-B8912CA40D43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D93A43C-514E-49C3-A323-98E107CD5C8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F91B569-8525-4466-859D-7AFD601F51A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2FEA8FBA-37CA-483D-9705-17778D76B0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5050629" y="6093615"/>
            <a:ext cx="633206" cy="619876"/>
          </a:xfrm>
          <a:prstGeom prst="rect">
            <a:avLst/>
          </a:prstGeom>
        </p:spPr>
      </p:pic>
      <p:sp>
        <p:nvSpPr>
          <p:cNvPr id="14" name="Rechteck 13">
            <a:hlinkClick r:id="rId4" action="ppaction://hlinksldjump"/>
            <a:extLst>
              <a:ext uri="{FF2B5EF4-FFF2-40B4-BE49-F238E27FC236}">
                <a16:creationId xmlns:a16="http://schemas.microsoft.com/office/drawing/2014/main" id="{20387F45-42E5-4F4A-B990-92EA066A9485}"/>
              </a:ext>
            </a:extLst>
          </p:cNvPr>
          <p:cNvSpPr/>
          <p:nvPr/>
        </p:nvSpPr>
        <p:spPr>
          <a:xfrm>
            <a:off x="9006840" y="5097780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amm_g">
            <a:hlinkClick r:id="" action="ppaction://media"/>
            <a:extLst>
              <a:ext uri="{FF2B5EF4-FFF2-40B4-BE49-F238E27FC236}">
                <a16:creationId xmlns:a16="http://schemas.microsoft.com/office/drawing/2014/main" id="{FF409D41-125B-4718-B401-20EF09B78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45941" y="8188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671388" y="6133700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408BF0-A512-4B02-ACEE-2179C7E0E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62" y="921197"/>
            <a:ext cx="5614876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EB5D1D-BC39-4929-B08B-16410CF95B6C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6C1FDCD-BF61-473E-8022-DD500C1E70FE}"/>
              </a:ext>
            </a:extLst>
          </p:cNvPr>
          <p:cNvGrpSpPr/>
          <p:nvPr/>
        </p:nvGrpSpPr>
        <p:grpSpPr>
          <a:xfrm>
            <a:off x="4671388" y="5426525"/>
            <a:ext cx="2838448" cy="621004"/>
            <a:chOff x="1481141" y="606216"/>
            <a:chExt cx="2838448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AC58E81-2E14-4B93-AE1D-A0176E1B7FFC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1CF2446-7C01-4AB2-BF23-CCBC9460F79C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80C346C-4FD6-4E87-9410-E942084842E2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31B013E-A837-444D-9016-87F8E35C7A0E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Kran_g">
            <a:hlinkClick r:id="" action="ppaction://media"/>
            <a:extLst>
              <a:ext uri="{FF2B5EF4-FFF2-40B4-BE49-F238E27FC236}">
                <a16:creationId xmlns:a16="http://schemas.microsoft.com/office/drawing/2014/main" id="{6D89004A-ED26-435C-BAC6-0B660283A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5312" y="784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726486-E51F-4DA6-A9D4-724D1EE78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5E39E4-CDE2-4CDB-A14C-BCFBA12483EF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iste">
            <a:hlinkClick r:id="" action="ppaction://media"/>
            <a:extLst>
              <a:ext uri="{FF2B5EF4-FFF2-40B4-BE49-F238E27FC236}">
                <a16:creationId xmlns:a16="http://schemas.microsoft.com/office/drawing/2014/main" id="{4D93C127-283A-4E15-BE56-E925A4CDF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8384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70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F10268-07F4-4418-986B-B92431784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73090F-7788-4B43-9E1F-402A44960B80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Kiste_g">
            <a:hlinkClick r:id="" action="ppaction://media"/>
            <a:extLst>
              <a:ext uri="{FF2B5EF4-FFF2-40B4-BE49-F238E27FC236}">
                <a16:creationId xmlns:a16="http://schemas.microsoft.com/office/drawing/2014/main" id="{665D613B-B8CA-4734-BB31-27FC13EA6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7" y="7277100"/>
            <a:ext cx="609600" cy="609600"/>
          </a:xfrm>
          <a:prstGeom prst="rect">
            <a:avLst/>
          </a:prstGeom>
        </p:spPr>
      </p:pic>
      <p:pic>
        <p:nvPicPr>
          <p:cNvPr id="12" name="Kiste_g">
            <a:hlinkClick r:id="" action="ppaction://media"/>
            <a:extLst>
              <a:ext uri="{FF2B5EF4-FFF2-40B4-BE49-F238E27FC236}">
                <a16:creationId xmlns:a16="http://schemas.microsoft.com/office/drawing/2014/main" id="{FBEE7E56-6757-4839-92D4-EE6B0BF42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397" y="742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302917" y="6141163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27CED1C-2567-4289-8FC1-6875D478E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21197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4D9EE5-6859-4E2E-9231-2513EBD541C3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F90F77E-8720-4205-99D3-4EA1BECDF47E}"/>
              </a:ext>
            </a:extLst>
          </p:cNvPr>
          <p:cNvGrpSpPr/>
          <p:nvPr/>
        </p:nvGrpSpPr>
        <p:grpSpPr>
          <a:xfrm>
            <a:off x="4302917" y="5521287"/>
            <a:ext cx="3586160" cy="621004"/>
            <a:chOff x="1481141" y="606216"/>
            <a:chExt cx="3586160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36ADE87-0F1E-4113-9236-3CABECC4ECE5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8402225-5BFD-4F91-BA75-1FC45505C1C5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97DCD9E-869B-4549-9D02-600FCCA5D7B2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FA3E0EC-3415-487D-971D-1E16763D89F9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542786A-B946-4450-8A8F-9E94ADC72C1A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7A1A59FF-544C-4B6F-A266-4D0C13740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53" y="6160731"/>
            <a:ext cx="709252" cy="619876"/>
          </a:xfrm>
          <a:prstGeom prst="rect">
            <a:avLst/>
          </a:prstGeom>
        </p:spPr>
      </p:pic>
      <p:pic>
        <p:nvPicPr>
          <p:cNvPr id="2" name="Kiste_g">
            <a:hlinkClick r:id="" action="ppaction://media"/>
            <a:extLst>
              <a:ext uri="{FF2B5EF4-FFF2-40B4-BE49-F238E27FC236}">
                <a16:creationId xmlns:a16="http://schemas.microsoft.com/office/drawing/2014/main" id="{33225797-A69F-4F1E-81D2-381642FC1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4041" y="746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2017903-969A-4F26-ABD1-B686B8FD1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36" y="903302"/>
            <a:ext cx="4876062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840597-8E65-47DD-90AC-45586DC7C01E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Schokolade">
            <a:hlinkClick r:id="" action="ppaction://media"/>
            <a:extLst>
              <a:ext uri="{FF2B5EF4-FFF2-40B4-BE49-F238E27FC236}">
                <a16:creationId xmlns:a16="http://schemas.microsoft.com/office/drawing/2014/main" id="{D50478DC-AF3E-44ED-A2DA-04E36FFF0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848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A1EF92-FA12-4763-B6B5-3148DB50A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36" y="903302"/>
            <a:ext cx="4876062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64162F-1707-4CCF-B270-1E8A22C08C16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Schokolade_g">
            <a:hlinkClick r:id="" action="ppaction://media"/>
            <a:extLst>
              <a:ext uri="{FF2B5EF4-FFF2-40B4-BE49-F238E27FC236}">
                <a16:creationId xmlns:a16="http://schemas.microsoft.com/office/drawing/2014/main" id="{F4D636DF-138F-4BA6-BA33-8A49CEC6B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3367" y="7353300"/>
            <a:ext cx="609600" cy="609600"/>
          </a:xfrm>
          <a:prstGeom prst="rect">
            <a:avLst/>
          </a:prstGeom>
        </p:spPr>
      </p:pic>
      <p:pic>
        <p:nvPicPr>
          <p:cNvPr id="12" name="Schokolade_g">
            <a:hlinkClick r:id="" action="ppaction://media"/>
            <a:extLst>
              <a:ext uri="{FF2B5EF4-FFF2-40B4-BE49-F238E27FC236}">
                <a16:creationId xmlns:a16="http://schemas.microsoft.com/office/drawing/2014/main" id="{69A8105C-4A59-4D61-B4D2-94F436E71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5767" y="750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4676773" y="6042736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0A37CB0-9A9C-48EF-A65D-6E5BA0DAF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36" y="903302"/>
            <a:ext cx="4876062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4D4E70-4181-49D9-BD44-E123A5D793EB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75EA4E3-0DD7-4B80-9BDE-AF8BD7E7C419}"/>
              </a:ext>
            </a:extLst>
          </p:cNvPr>
          <p:cNvGrpSpPr/>
          <p:nvPr/>
        </p:nvGrpSpPr>
        <p:grpSpPr>
          <a:xfrm>
            <a:off x="3181349" y="5367302"/>
            <a:ext cx="5829296" cy="630780"/>
            <a:chOff x="1481141" y="606216"/>
            <a:chExt cx="5829296" cy="63078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30D0081-3566-4208-9925-572570D4A8DE}"/>
                </a:ext>
              </a:extLst>
            </p:cNvPr>
            <p:cNvSpPr/>
            <p:nvPr/>
          </p:nvSpPr>
          <p:spPr>
            <a:xfrm>
              <a:off x="6715125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F0331E3-D6BD-4A80-9833-E47C9E4D7BF6}"/>
                </a:ext>
              </a:extLst>
            </p:cNvPr>
            <p:cNvSpPr/>
            <p:nvPr/>
          </p:nvSpPr>
          <p:spPr>
            <a:xfrm>
              <a:off x="5967413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F9067C9-6FF8-4F60-A654-ADC0F39C3196}"/>
                </a:ext>
              </a:extLst>
            </p:cNvPr>
            <p:cNvSpPr/>
            <p:nvPr/>
          </p:nvSpPr>
          <p:spPr>
            <a:xfrm>
              <a:off x="5219701" y="617120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26959E0-7A6C-4646-8061-B012EA263B43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6030189-6359-440F-B274-DCDE79C3D927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DAE31FA-B778-4E9C-A093-CCEE8B7A52BA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0AF86C0-C983-427B-B994-8063307A3A42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8E9EF18-C1A0-432A-B178-35A36ECF9A08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Schokolade_g">
            <a:hlinkClick r:id="" action="ppaction://media"/>
            <a:extLst>
              <a:ext uri="{FF2B5EF4-FFF2-40B4-BE49-F238E27FC236}">
                <a16:creationId xmlns:a16="http://schemas.microsoft.com/office/drawing/2014/main" id="{56EEFFDF-A7C3-4C80-9A69-8A80F0608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8167" y="7581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FA5AFB6-4A0D-496E-946C-4F85F6257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4" y="40304"/>
            <a:ext cx="2469167" cy="8629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A5A8CB-BF97-428D-AD8B-48652DD5B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0" name="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9B88FF-D635-4DC9-9921-7CB1806C0FEA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Schnecke">
            <a:hlinkClick r:id="" action="ppaction://media"/>
            <a:extLst>
              <a:ext uri="{FF2B5EF4-FFF2-40B4-BE49-F238E27FC236}">
                <a16:creationId xmlns:a16="http://schemas.microsoft.com/office/drawing/2014/main" id="{6C94EC58-3DC2-488C-A366-0E3B04BF1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8167" y="739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4FB1D84-EDBA-449D-A1ED-6D5FECC8F108}"/>
              </a:ext>
            </a:extLst>
          </p:cNvPr>
          <p:cNvSpPr/>
          <p:nvPr/>
        </p:nvSpPr>
        <p:spPr>
          <a:xfrm>
            <a:off x="9510713" y="5385197"/>
            <a:ext cx="2243137" cy="871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D07DE2-34C9-4D0A-B237-0418397B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4" y="239098"/>
            <a:ext cx="2469167" cy="698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F11CAB-ABFB-4ADC-A767-45A862E82D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28" y="5430985"/>
            <a:ext cx="525354" cy="7799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247C73-0664-48AD-8F7B-FC93A46FDE40}"/>
              </a:ext>
            </a:extLst>
          </p:cNvPr>
          <p:cNvSpPr txBox="1"/>
          <p:nvPr/>
        </p:nvSpPr>
        <p:spPr>
          <a:xfrm>
            <a:off x="9755846" y="5603637"/>
            <a:ext cx="131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41A71A-23A7-463A-A287-F6EFAFBDB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9" name="Rechteck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7D5BC6-F0F8-4114-921D-40717D974F0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Schnecke_g">
            <a:hlinkClick r:id="" action="ppaction://media"/>
            <a:extLst>
              <a:ext uri="{FF2B5EF4-FFF2-40B4-BE49-F238E27FC236}">
                <a16:creationId xmlns:a16="http://schemas.microsoft.com/office/drawing/2014/main" id="{4E62B27D-7B43-425E-809F-916487559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3367" y="7429500"/>
            <a:ext cx="609600" cy="609600"/>
          </a:xfrm>
          <a:prstGeom prst="rect">
            <a:avLst/>
          </a:prstGeom>
        </p:spPr>
      </p:pic>
      <p:pic>
        <p:nvPicPr>
          <p:cNvPr id="12" name="Schnecke_g">
            <a:hlinkClick r:id="" action="ppaction://media"/>
            <a:extLst>
              <a:ext uri="{FF2B5EF4-FFF2-40B4-BE49-F238E27FC236}">
                <a16:creationId xmlns:a16="http://schemas.microsoft.com/office/drawing/2014/main" id="{58A4BDF0-224B-48A9-9CEB-98DEF500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5767" y="7581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0194B9-C89D-4FA6-A8C7-486CDFAD8124}"/>
              </a:ext>
            </a:extLst>
          </p:cNvPr>
          <p:cNvGrpSpPr/>
          <p:nvPr/>
        </p:nvGrpSpPr>
        <p:grpSpPr>
          <a:xfrm>
            <a:off x="9510713" y="5385197"/>
            <a:ext cx="2243137" cy="871537"/>
            <a:chOff x="9510713" y="5385197"/>
            <a:chExt cx="2243137" cy="87153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4FB1D84-EDBA-449D-A1ED-6D5FECC8F108}"/>
                </a:ext>
              </a:extLst>
            </p:cNvPr>
            <p:cNvSpPr/>
            <p:nvPr/>
          </p:nvSpPr>
          <p:spPr>
            <a:xfrm>
              <a:off x="9510713" y="5385197"/>
              <a:ext cx="2243137" cy="8715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47C56B95-A531-438A-B72D-5034A3F2D992}"/>
                </a:ext>
              </a:extLst>
            </p:cNvPr>
            <p:cNvSpPr/>
            <p:nvPr/>
          </p:nvSpPr>
          <p:spPr>
            <a:xfrm rot="5400000">
              <a:off x="10966552" y="5591158"/>
              <a:ext cx="545305" cy="459609"/>
            </a:xfrm>
            <a:prstGeom prst="triangle">
              <a:avLst>
                <a:gd name="adj" fmla="val 475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8929FF-FB17-4B2A-8AD4-EFC53876ADC2}"/>
                </a:ext>
              </a:extLst>
            </p:cNvPr>
            <p:cNvSpPr txBox="1"/>
            <p:nvPr/>
          </p:nvSpPr>
          <p:spPr>
            <a:xfrm>
              <a:off x="9846094" y="5590131"/>
              <a:ext cx="123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weiter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BD98738E-DB01-491B-9F0B-C6907A376F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8" y="77393"/>
            <a:ext cx="540141" cy="8019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B28607-17A3-4092-B62F-4759295D8BA5}"/>
              </a:ext>
            </a:extLst>
          </p:cNvPr>
          <p:cNvSpPr txBox="1"/>
          <p:nvPr/>
        </p:nvSpPr>
        <p:spPr>
          <a:xfrm>
            <a:off x="5433367" y="323442"/>
            <a:ext cx="13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179151-DD97-43F1-A8DA-C3ECBF54E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0476" r="39671" b="28638"/>
          <a:stretch/>
        </p:blipFill>
        <p:spPr>
          <a:xfrm>
            <a:off x="6637913" y="6088857"/>
            <a:ext cx="633206" cy="619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9DE418-E729-4918-9A37-755727462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7" y="903302"/>
            <a:ext cx="4464000" cy="4464000"/>
          </a:xfrm>
          <a:prstGeom prst="rect">
            <a:avLst/>
          </a:prstGeom>
        </p:spPr>
      </p:pic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F8F888-AAAC-4849-8DA6-52CE0CB62DBD}"/>
              </a:ext>
            </a:extLst>
          </p:cNvPr>
          <p:cNvSpPr/>
          <p:nvPr/>
        </p:nvSpPr>
        <p:spPr>
          <a:xfrm>
            <a:off x="8986989" y="5078012"/>
            <a:ext cx="294894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BC51E87-4DE1-44A2-B875-9904FB9F08A8}"/>
              </a:ext>
            </a:extLst>
          </p:cNvPr>
          <p:cNvGrpSpPr/>
          <p:nvPr/>
        </p:nvGrpSpPr>
        <p:grpSpPr>
          <a:xfrm>
            <a:off x="4359887" y="5445314"/>
            <a:ext cx="3586160" cy="621004"/>
            <a:chOff x="1481141" y="606216"/>
            <a:chExt cx="3586160" cy="62100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D9809CF-F575-4250-8B71-EE88F5AD35D4}"/>
                </a:ext>
              </a:extLst>
            </p:cNvPr>
            <p:cNvSpPr/>
            <p:nvPr/>
          </p:nvSpPr>
          <p:spPr>
            <a:xfrm>
              <a:off x="4471989" y="606216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1719A890-A7EA-4B73-8EF9-279833ACC098}"/>
                </a:ext>
              </a:extLst>
            </p:cNvPr>
            <p:cNvSpPr/>
            <p:nvPr/>
          </p:nvSpPr>
          <p:spPr>
            <a:xfrm>
              <a:off x="3724277" y="606216"/>
              <a:ext cx="595312" cy="619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A0BA451-CB60-4012-A411-4513212CFD64}"/>
                </a:ext>
              </a:extLst>
            </p:cNvPr>
            <p:cNvSpPr/>
            <p:nvPr/>
          </p:nvSpPr>
          <p:spPr>
            <a:xfrm>
              <a:off x="2976565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E8517AF-C308-4120-B2AD-1432FD957A0F}"/>
                </a:ext>
              </a:extLst>
            </p:cNvPr>
            <p:cNvSpPr/>
            <p:nvPr/>
          </p:nvSpPr>
          <p:spPr>
            <a:xfrm>
              <a:off x="2228853" y="607344"/>
              <a:ext cx="595312" cy="619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DAF659D-39BD-4555-B35A-3217F623CC95}"/>
                </a:ext>
              </a:extLst>
            </p:cNvPr>
            <p:cNvSpPr/>
            <p:nvPr/>
          </p:nvSpPr>
          <p:spPr>
            <a:xfrm>
              <a:off x="1481141" y="607344"/>
              <a:ext cx="595312" cy="6198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Schnecke_g">
            <a:hlinkClick r:id="" action="ppaction://media"/>
            <a:extLst>
              <a:ext uri="{FF2B5EF4-FFF2-40B4-BE49-F238E27FC236}">
                <a16:creationId xmlns:a16="http://schemas.microsoft.com/office/drawing/2014/main" id="{96142A55-BA6C-4127-B00B-1F289FD14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8611" y="739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Breitbild</PresentationFormat>
  <Paragraphs>141</Paragraphs>
  <Slides>106</Slides>
  <Notes>0</Notes>
  <HiddenSlides>0</HiddenSlides>
  <MMClips>134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106</vt:i4>
      </vt:variant>
    </vt:vector>
  </HeadingPairs>
  <TitlesOfParts>
    <vt:vector size="110" baseType="lpstr">
      <vt:lpstr>Arial</vt:lpstr>
      <vt:lpstr>Calibri</vt:lpstr>
      <vt:lpstr>Calibri Light</vt:lpstr>
      <vt:lpstr>Office</vt:lpstr>
      <vt:lpstr>   GruPho-Fördermaterial Lautpaar /k/ und /t/  GruPho: Ein Gruppenfördererkonzept zur Förderung der Phonem-Graphem-Korrespondenz bei phonologischen Aussprachestörungen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Silke Wolters</dc:creator>
  <cp:lastModifiedBy>Lena Dreyer</cp:lastModifiedBy>
  <cp:revision>55</cp:revision>
  <dcterms:created xsi:type="dcterms:W3CDTF">2019-05-21T16:51:31Z</dcterms:created>
  <dcterms:modified xsi:type="dcterms:W3CDTF">2021-05-23T15:05:42Z</dcterms:modified>
</cp:coreProperties>
</file>