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A" ContentType="audio/x-ms-wma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86" r:id="rId2"/>
    <p:sldId id="256" r:id="rId3"/>
    <p:sldId id="264" r:id="rId4"/>
    <p:sldId id="266" r:id="rId5"/>
    <p:sldId id="268" r:id="rId6"/>
    <p:sldId id="265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380" r:id="rId20"/>
    <p:sldId id="381" r:id="rId21"/>
    <p:sldId id="382" r:id="rId22"/>
    <p:sldId id="383" r:id="rId23"/>
    <p:sldId id="384" r:id="rId24"/>
    <p:sldId id="385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10" r:id="rId51"/>
    <p:sldId id="311" r:id="rId52"/>
    <p:sldId id="312" r:id="rId53"/>
    <p:sldId id="313" r:id="rId54"/>
    <p:sldId id="314" r:id="rId55"/>
    <p:sldId id="315" r:id="rId56"/>
    <p:sldId id="316" r:id="rId57"/>
    <p:sldId id="317" r:id="rId58"/>
    <p:sldId id="318" r:id="rId59"/>
    <p:sldId id="319" r:id="rId60"/>
    <p:sldId id="320" r:id="rId61"/>
    <p:sldId id="321" r:id="rId62"/>
    <p:sldId id="322" r:id="rId63"/>
    <p:sldId id="323" r:id="rId64"/>
    <p:sldId id="324" r:id="rId65"/>
    <p:sldId id="325" r:id="rId66"/>
    <p:sldId id="326" r:id="rId67"/>
    <p:sldId id="327" r:id="rId68"/>
    <p:sldId id="328" r:id="rId69"/>
    <p:sldId id="329" r:id="rId70"/>
    <p:sldId id="330" r:id="rId71"/>
    <p:sldId id="334" r:id="rId72"/>
    <p:sldId id="331" r:id="rId73"/>
    <p:sldId id="332" r:id="rId74"/>
    <p:sldId id="333" r:id="rId75"/>
    <p:sldId id="335" r:id="rId76"/>
    <p:sldId id="336" r:id="rId77"/>
    <p:sldId id="337" r:id="rId78"/>
    <p:sldId id="338" r:id="rId79"/>
    <p:sldId id="339" r:id="rId80"/>
    <p:sldId id="340" r:id="rId81"/>
    <p:sldId id="341" r:id="rId82"/>
    <p:sldId id="342" r:id="rId83"/>
    <p:sldId id="343" r:id="rId84"/>
    <p:sldId id="344" r:id="rId85"/>
    <p:sldId id="345" r:id="rId86"/>
    <p:sldId id="346" r:id="rId87"/>
    <p:sldId id="347" r:id="rId88"/>
    <p:sldId id="348" r:id="rId89"/>
    <p:sldId id="349" r:id="rId90"/>
    <p:sldId id="350" r:id="rId91"/>
    <p:sldId id="351" r:id="rId92"/>
    <p:sldId id="352" r:id="rId93"/>
    <p:sldId id="353" r:id="rId94"/>
    <p:sldId id="354" r:id="rId95"/>
    <p:sldId id="355" r:id="rId96"/>
    <p:sldId id="356" r:id="rId97"/>
    <p:sldId id="357" r:id="rId98"/>
    <p:sldId id="358" r:id="rId99"/>
    <p:sldId id="359" r:id="rId100"/>
    <p:sldId id="360" r:id="rId101"/>
    <p:sldId id="361" r:id="rId102"/>
    <p:sldId id="362" r:id="rId103"/>
    <p:sldId id="363" r:id="rId104"/>
    <p:sldId id="364" r:id="rId105"/>
    <p:sldId id="365" r:id="rId106"/>
    <p:sldId id="366" r:id="rId107"/>
    <p:sldId id="367" r:id="rId108"/>
    <p:sldId id="368" r:id="rId109"/>
    <p:sldId id="369" r:id="rId110"/>
    <p:sldId id="370" r:id="rId111"/>
    <p:sldId id="371" r:id="rId112"/>
    <p:sldId id="372" r:id="rId113"/>
    <p:sldId id="373" r:id="rId11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theme" Target="theme/theme1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tableStyles" Target="tableStyles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presProps" Target="pres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87A4E8-C954-4DF8-A94F-95A7D226E3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0D34A40-E19D-4039-BCEC-099A2C33EE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0FF908A-00C8-401D-8DB2-874E1CC9B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BFE41-1FB2-4D91-B077-8F96D909FF7D}" type="datetimeFigureOut">
              <a:rPr lang="de-DE" smtClean="0"/>
              <a:t>23.05.2021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4B821D2-42FA-4864-901A-9BE0F2325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E3EA361-B4AC-4F2E-B3A3-9F36ED8B8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98429-B8EB-42AA-9473-A8ABCE69873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92045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B1D397-63B7-413C-8E4A-60BC7E9E9A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B996827-90C1-4008-8374-091A4A9176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783F7D8-310C-4DB0-82E7-82D5638709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BFE41-1FB2-4D91-B077-8F96D909FF7D}" type="datetimeFigureOut">
              <a:rPr lang="de-DE" smtClean="0"/>
              <a:t>23.05.2021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5637C02-3488-4049-9AA3-2426FEB7F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9494BD8-9C27-49A5-BE02-FAAE59088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98429-B8EB-42AA-9473-A8ABCE69873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34879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6B0DA483-D8C1-4494-9DB6-AB3AD5DCE8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19F2819D-5D6A-4C21-983A-BA0B223490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4282886-B35D-49FE-8199-D2B491C3E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BFE41-1FB2-4D91-B077-8F96D909FF7D}" type="datetimeFigureOut">
              <a:rPr lang="de-DE" smtClean="0"/>
              <a:t>23.05.2021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C4A1D54-C9AA-413F-84D4-F9EEFE845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7320082-B0BA-4D0B-8ADD-A1440B894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98429-B8EB-42AA-9473-A8ABCE69873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8708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A0DF1C-29FB-4183-899E-CA46494B4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643D451-5DDC-4FE0-88FD-557809EA1F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F206E61-6F7F-4241-B113-0C4BFD154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BFE41-1FB2-4D91-B077-8F96D909FF7D}" type="datetimeFigureOut">
              <a:rPr lang="de-DE" smtClean="0"/>
              <a:t>23.05.2021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251EF31-4472-4FDF-861A-5DC314AAC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545072A-082D-4F29-A48C-A2E3DD483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98429-B8EB-42AA-9473-A8ABCE69873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80550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E6FCD9-672C-41A5-A93B-13D60CEA28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9300FED-070D-4C4A-8447-B9B03335CD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73CC80F-CFBF-4C17-9997-495717420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BFE41-1FB2-4D91-B077-8F96D909FF7D}" type="datetimeFigureOut">
              <a:rPr lang="de-DE" smtClean="0"/>
              <a:t>23.05.2021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79E3F84-CD8D-431D-921B-B6F251BCF8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66C89F0-FF12-49CF-A1FE-12AD19E20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98429-B8EB-42AA-9473-A8ABCE69873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31225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06A7C7-EE9F-47A4-BC27-F89501DB5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0A72608-577D-4EAC-9492-2374C7EA47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CCAF3A2-F7D9-4AC7-B291-877AF6A645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BE08C70-B805-4258-A58E-A3ABEFDB4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BFE41-1FB2-4D91-B077-8F96D909FF7D}" type="datetimeFigureOut">
              <a:rPr lang="de-DE" smtClean="0"/>
              <a:t>23.05.2021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A38375A-BE11-449C-ABCF-C58B4AF9A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9E841E5-0C5B-4248-8691-EA02FE4E8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98429-B8EB-42AA-9473-A8ABCE69873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4991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89A4D9-4B48-4608-A072-3D559A58B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2B00582-330C-414F-99BD-6DF760209B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A441C8E-F432-4D91-84F7-9CC7D2685C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1D8AA76-0839-4C9A-B495-D69E434876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6B025912-4BD2-4F12-AEA8-E17A617C1C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9B7C6919-6DE1-42C7-AFD3-DDB5E5808F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BFE41-1FB2-4D91-B077-8F96D909FF7D}" type="datetimeFigureOut">
              <a:rPr lang="de-DE" smtClean="0"/>
              <a:t>23.05.2021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A3A8FF8F-6430-4575-B908-F4A63251F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10AF16F-6F90-4DE7-9C44-143569579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98429-B8EB-42AA-9473-A8ABCE69873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394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3FEFCD-9932-43DE-9F26-436A6BBE5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26B38FE-AEDB-48F2-A36D-5330CB1B1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BFE41-1FB2-4D91-B077-8F96D909FF7D}" type="datetimeFigureOut">
              <a:rPr lang="de-DE" smtClean="0"/>
              <a:t>23.05.2021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2391C47-4E8D-4623-BDF3-790D9083B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672FBB4-222A-4658-A801-7C05237A3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98429-B8EB-42AA-9473-A8ABCE69873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0658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EB83F32-2AB6-43CA-AAD8-33AE60DC94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BFE41-1FB2-4D91-B077-8F96D909FF7D}" type="datetimeFigureOut">
              <a:rPr lang="de-DE" smtClean="0"/>
              <a:t>23.05.2021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D7CEDEE-F5C5-41C2-AA8F-17D2D14BE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EBB3C1F-30A0-448B-A976-8F34E8DDB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98429-B8EB-42AA-9473-A8ABCE69873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9811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BC17AD-E983-474C-8B65-A61E11CD3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9AEE684-10D2-4D96-9F0F-061FD0B3FC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0DAF8BE-82B1-4E1A-A495-D544ED5B8A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8C942BB-5211-4300-924C-B802988F4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BFE41-1FB2-4D91-B077-8F96D909FF7D}" type="datetimeFigureOut">
              <a:rPr lang="de-DE" smtClean="0"/>
              <a:t>23.05.2021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8FE892E-CD06-484F-A966-644488AF6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ADD12FB-E86A-44FB-8911-C84F8C9AD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98429-B8EB-42AA-9473-A8ABCE69873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3550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CED9CB-616A-4D72-B3CA-3565787382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317A35BE-43CB-407C-86EA-77BC6035FA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9FB7751-1287-4FCB-A795-4BDF4E9FE2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91253C5-D274-4A03-BF35-A621B528C0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BFE41-1FB2-4D91-B077-8F96D909FF7D}" type="datetimeFigureOut">
              <a:rPr lang="de-DE" smtClean="0"/>
              <a:t>23.05.2021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F83FF7E-4E05-48F1-8EC9-C9141E552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1A3C35E-668C-4747-AF5C-B5294A18C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98429-B8EB-42AA-9473-A8ABCE69873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6926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A333AECA-9D79-4BD9-86DB-F2C3298E3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8832192-AABB-4F5C-83C9-CA58B16AE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06C4D06-F44A-4A71-AA5A-14ED0C2827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FBFE41-1FB2-4D91-B077-8F96D909FF7D}" type="datetimeFigureOut">
              <a:rPr lang="de-DE" smtClean="0"/>
              <a:t>23.05.2021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5FE2A6D-C9A5-4B97-A5D8-A10CB72D84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F3A9795-E947-488D-A490-22A0E56F40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F98429-B8EB-42AA-9473-A8ABCE69873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6219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hyperlink" Target="http://creativecommons.org/licenses/by-nc-nd/3.0/de/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6" Type="http://schemas.openxmlformats.org/officeDocument/2006/relationships/image" Target="../media/image16.png"/><Relationship Id="rId5" Type="http://schemas.openxmlformats.org/officeDocument/2006/relationships/image" Target="../media/image9.png"/><Relationship Id="rId4" Type="http://schemas.openxmlformats.org/officeDocument/2006/relationships/slide" Target="slide11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2" Type="http://schemas.openxmlformats.org/officeDocument/2006/relationships/audio" Target="../media/media64.WMA"/><Relationship Id="rId1" Type="http://schemas.microsoft.com/office/2007/relationships/media" Target="../media/media64.WMA"/><Relationship Id="rId6" Type="http://schemas.openxmlformats.org/officeDocument/2006/relationships/image" Target="../media/image45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2" Type="http://schemas.openxmlformats.org/officeDocument/2006/relationships/audio" Target="../media/media64.WMA"/><Relationship Id="rId1" Type="http://schemas.microsoft.com/office/2007/relationships/media" Target="../media/media64.WMA"/><Relationship Id="rId6" Type="http://schemas.openxmlformats.org/officeDocument/2006/relationships/image" Target="../media/image7.png"/><Relationship Id="rId5" Type="http://schemas.openxmlformats.org/officeDocument/2006/relationships/image" Target="../media/image45.png"/><Relationship Id="rId4" Type="http://schemas.openxmlformats.org/officeDocument/2006/relationships/image" Target="../media/image14.png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5.WMA"/><Relationship Id="rId1" Type="http://schemas.microsoft.com/office/2007/relationships/media" Target="../media/media65.WMA"/><Relationship Id="rId6" Type="http://schemas.openxmlformats.org/officeDocument/2006/relationships/image" Target="../media/image11.png"/><Relationship Id="rId5" Type="http://schemas.openxmlformats.org/officeDocument/2006/relationships/image" Target="../media/image46.png"/><Relationship Id="rId4" Type="http://schemas.openxmlformats.org/officeDocument/2006/relationships/image" Target="../media/image9.png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2" Type="http://schemas.openxmlformats.org/officeDocument/2006/relationships/audio" Target="../media/media66.WMA"/><Relationship Id="rId1" Type="http://schemas.microsoft.com/office/2007/relationships/media" Target="../media/media66.WMA"/><Relationship Id="rId6" Type="http://schemas.openxmlformats.org/officeDocument/2006/relationships/image" Target="../media/image46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2" Type="http://schemas.openxmlformats.org/officeDocument/2006/relationships/audio" Target="../media/media66.WMA"/><Relationship Id="rId1" Type="http://schemas.microsoft.com/office/2007/relationships/media" Target="../media/media66.WMA"/><Relationship Id="rId6" Type="http://schemas.openxmlformats.org/officeDocument/2006/relationships/image" Target="../media/image7.png"/><Relationship Id="rId5" Type="http://schemas.openxmlformats.org/officeDocument/2006/relationships/image" Target="../media/image46.png"/><Relationship Id="rId4" Type="http://schemas.openxmlformats.org/officeDocument/2006/relationships/image" Target="../media/image14.png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7.WMA"/><Relationship Id="rId1" Type="http://schemas.microsoft.com/office/2007/relationships/media" Target="../media/media67.WMA"/><Relationship Id="rId6" Type="http://schemas.openxmlformats.org/officeDocument/2006/relationships/image" Target="../media/image11.png"/><Relationship Id="rId5" Type="http://schemas.openxmlformats.org/officeDocument/2006/relationships/image" Target="../media/image47.png"/><Relationship Id="rId4" Type="http://schemas.openxmlformats.org/officeDocument/2006/relationships/image" Target="../media/image9.png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2" Type="http://schemas.openxmlformats.org/officeDocument/2006/relationships/audio" Target="../media/media68.WMA"/><Relationship Id="rId1" Type="http://schemas.microsoft.com/office/2007/relationships/media" Target="../media/media68.WMA"/><Relationship Id="rId6" Type="http://schemas.openxmlformats.org/officeDocument/2006/relationships/image" Target="../media/image47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2" Type="http://schemas.openxmlformats.org/officeDocument/2006/relationships/audio" Target="../media/media68.WMA"/><Relationship Id="rId1" Type="http://schemas.microsoft.com/office/2007/relationships/media" Target="../media/media68.WMA"/><Relationship Id="rId6" Type="http://schemas.openxmlformats.org/officeDocument/2006/relationships/image" Target="../media/image7.png"/><Relationship Id="rId5" Type="http://schemas.openxmlformats.org/officeDocument/2006/relationships/image" Target="../media/image47.png"/><Relationship Id="rId4" Type="http://schemas.openxmlformats.org/officeDocument/2006/relationships/image" Target="../media/image14.png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9.WMA"/><Relationship Id="rId1" Type="http://schemas.microsoft.com/office/2007/relationships/media" Target="../media/media69.WMA"/><Relationship Id="rId6" Type="http://schemas.openxmlformats.org/officeDocument/2006/relationships/image" Target="../media/image11.png"/><Relationship Id="rId5" Type="http://schemas.openxmlformats.org/officeDocument/2006/relationships/image" Target="../media/image48.png"/><Relationship Id="rId4" Type="http://schemas.openxmlformats.org/officeDocument/2006/relationships/image" Target="../media/image9.png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2" Type="http://schemas.openxmlformats.org/officeDocument/2006/relationships/audio" Target="../media/media70.WMA"/><Relationship Id="rId1" Type="http://schemas.microsoft.com/office/2007/relationships/media" Target="../media/media70.WMA"/><Relationship Id="rId6" Type="http://schemas.openxmlformats.org/officeDocument/2006/relationships/image" Target="../media/image48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6.png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slide" Target="slide12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2" Type="http://schemas.openxmlformats.org/officeDocument/2006/relationships/audio" Target="../media/media70.WMA"/><Relationship Id="rId1" Type="http://schemas.microsoft.com/office/2007/relationships/media" Target="../media/media70.WMA"/><Relationship Id="rId6" Type="http://schemas.openxmlformats.org/officeDocument/2006/relationships/image" Target="../media/image7.png"/><Relationship Id="rId5" Type="http://schemas.openxmlformats.org/officeDocument/2006/relationships/image" Target="../media/image48.png"/><Relationship Id="rId4" Type="http://schemas.openxmlformats.org/officeDocument/2006/relationships/image" Target="../media/image14.png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1.WMA"/><Relationship Id="rId1" Type="http://schemas.microsoft.com/office/2007/relationships/media" Target="../media/media71.WMA"/><Relationship Id="rId6" Type="http://schemas.openxmlformats.org/officeDocument/2006/relationships/image" Target="../media/image11.png"/><Relationship Id="rId5" Type="http://schemas.openxmlformats.org/officeDocument/2006/relationships/image" Target="../media/image49.png"/><Relationship Id="rId4" Type="http://schemas.openxmlformats.org/officeDocument/2006/relationships/image" Target="../media/image9.png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2" Type="http://schemas.openxmlformats.org/officeDocument/2006/relationships/audio" Target="../media/media72.WMA"/><Relationship Id="rId1" Type="http://schemas.microsoft.com/office/2007/relationships/media" Target="../media/media72.WMA"/><Relationship Id="rId6" Type="http://schemas.openxmlformats.org/officeDocument/2006/relationships/image" Target="../media/image49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2" Type="http://schemas.openxmlformats.org/officeDocument/2006/relationships/audio" Target="../media/media72.WMA"/><Relationship Id="rId1" Type="http://schemas.microsoft.com/office/2007/relationships/media" Target="../media/media72.WMA"/><Relationship Id="rId6" Type="http://schemas.openxmlformats.org/officeDocument/2006/relationships/image" Target="../media/image7.png"/><Relationship Id="rId5" Type="http://schemas.openxmlformats.org/officeDocument/2006/relationships/image" Target="../media/image49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6" Type="http://schemas.openxmlformats.org/officeDocument/2006/relationships/image" Target="../media/image16.png"/><Relationship Id="rId5" Type="http://schemas.openxmlformats.org/officeDocument/2006/relationships/image" Target="../media/image14.png"/><Relationship Id="rId4" Type="http://schemas.openxmlformats.org/officeDocument/2006/relationships/slide" Target="slide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6" Type="http://schemas.openxmlformats.org/officeDocument/2006/relationships/image" Target="../media/image17.png"/><Relationship Id="rId5" Type="http://schemas.openxmlformats.org/officeDocument/2006/relationships/image" Target="../media/image9.png"/><Relationship Id="rId4" Type="http://schemas.openxmlformats.org/officeDocument/2006/relationships/slide" Target="slide1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7.png"/><Relationship Id="rId2" Type="http://schemas.openxmlformats.org/officeDocument/2006/relationships/audio" Target="../media/media8.WMA"/><Relationship Id="rId1" Type="http://schemas.microsoft.com/office/2007/relationships/media" Target="../media/media8.WMA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slide" Target="slide1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audio" Target="../media/media8.WMA"/><Relationship Id="rId1" Type="http://schemas.microsoft.com/office/2007/relationships/media" Target="../media/media8.WMA"/><Relationship Id="rId6" Type="http://schemas.openxmlformats.org/officeDocument/2006/relationships/image" Target="../media/image17.png"/><Relationship Id="rId5" Type="http://schemas.openxmlformats.org/officeDocument/2006/relationships/image" Target="../media/image14.png"/><Relationship Id="rId4" Type="http://schemas.openxmlformats.org/officeDocument/2006/relationships/slide" Target="slide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2" Type="http://schemas.openxmlformats.org/officeDocument/2006/relationships/audio" Target="../media/media9.WMA"/><Relationship Id="rId1" Type="http://schemas.microsoft.com/office/2007/relationships/media" Target="../media/media9.WMA"/><Relationship Id="rId6" Type="http://schemas.openxmlformats.org/officeDocument/2006/relationships/image" Target="../media/image18.png"/><Relationship Id="rId5" Type="http://schemas.openxmlformats.org/officeDocument/2006/relationships/image" Target="../media/image9.png"/><Relationship Id="rId4" Type="http://schemas.openxmlformats.org/officeDocument/2006/relationships/slide" Target="slide1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8.png"/><Relationship Id="rId2" Type="http://schemas.openxmlformats.org/officeDocument/2006/relationships/audio" Target="../media/media10.WMA"/><Relationship Id="rId1" Type="http://schemas.microsoft.com/office/2007/relationships/media" Target="../media/media10.WMA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slide" Target="slide18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2" Type="http://schemas.openxmlformats.org/officeDocument/2006/relationships/audio" Target="../media/media10.WMA"/><Relationship Id="rId1" Type="http://schemas.microsoft.com/office/2007/relationships/media" Target="../media/media10.WMA"/><Relationship Id="rId6" Type="http://schemas.openxmlformats.org/officeDocument/2006/relationships/image" Target="../media/image18.png"/><Relationship Id="rId5" Type="http://schemas.openxmlformats.org/officeDocument/2006/relationships/image" Target="../media/image14.png"/><Relationship Id="rId4" Type="http://schemas.openxmlformats.org/officeDocument/2006/relationships/slide" Target="slide2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2" Type="http://schemas.openxmlformats.org/officeDocument/2006/relationships/audio" Target="../media/media11.WMA"/><Relationship Id="rId1" Type="http://schemas.microsoft.com/office/2007/relationships/media" Target="../media/media11.WMA"/><Relationship Id="rId6" Type="http://schemas.openxmlformats.org/officeDocument/2006/relationships/image" Target="../media/image19.png"/><Relationship Id="rId5" Type="http://schemas.openxmlformats.org/officeDocument/2006/relationships/image" Target="../media/image9.png"/><Relationship Id="rId4" Type="http://schemas.openxmlformats.org/officeDocument/2006/relationships/slide" Target="slide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5" Type="http://schemas.openxmlformats.org/officeDocument/2006/relationships/slide" Target="slide72.xml"/><Relationship Id="rId4" Type="http://schemas.openxmlformats.org/officeDocument/2006/relationships/slide" Target="slide2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9.png"/><Relationship Id="rId2" Type="http://schemas.openxmlformats.org/officeDocument/2006/relationships/audio" Target="../media/media12.WMA"/><Relationship Id="rId1" Type="http://schemas.microsoft.com/office/2007/relationships/media" Target="../media/media12.WMA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slide" Target="slide18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audio" Target="../media/media12.WMA"/><Relationship Id="rId1" Type="http://schemas.microsoft.com/office/2007/relationships/media" Target="../media/media12.WMA"/><Relationship Id="rId6" Type="http://schemas.openxmlformats.org/officeDocument/2006/relationships/image" Target="../media/image19.png"/><Relationship Id="rId5" Type="http://schemas.openxmlformats.org/officeDocument/2006/relationships/image" Target="../media/image14.png"/><Relationship Id="rId4" Type="http://schemas.openxmlformats.org/officeDocument/2006/relationships/slide" Target="slide2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2" Type="http://schemas.openxmlformats.org/officeDocument/2006/relationships/audio" Target="../media/media13.WMA"/><Relationship Id="rId1" Type="http://schemas.microsoft.com/office/2007/relationships/media" Target="../media/media13.WMA"/><Relationship Id="rId6" Type="http://schemas.openxmlformats.org/officeDocument/2006/relationships/image" Target="../media/image20.png"/><Relationship Id="rId5" Type="http://schemas.openxmlformats.org/officeDocument/2006/relationships/image" Target="../media/image9.png"/><Relationship Id="rId4" Type="http://schemas.openxmlformats.org/officeDocument/2006/relationships/slide" Target="slide1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0.png"/><Relationship Id="rId2" Type="http://schemas.openxmlformats.org/officeDocument/2006/relationships/audio" Target="../media/media14.WMA"/><Relationship Id="rId1" Type="http://schemas.microsoft.com/office/2007/relationships/media" Target="../media/media14.WMA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slide" Target="slide18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2" Type="http://schemas.openxmlformats.org/officeDocument/2006/relationships/audio" Target="../media/media14.WMA"/><Relationship Id="rId1" Type="http://schemas.microsoft.com/office/2007/relationships/media" Target="../media/media14.WMA"/><Relationship Id="rId6" Type="http://schemas.openxmlformats.org/officeDocument/2006/relationships/image" Target="../media/image20.png"/><Relationship Id="rId5" Type="http://schemas.openxmlformats.org/officeDocument/2006/relationships/image" Target="../media/image14.png"/><Relationship Id="rId4" Type="http://schemas.openxmlformats.org/officeDocument/2006/relationships/slide" Target="slide2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2" Type="http://schemas.openxmlformats.org/officeDocument/2006/relationships/audio" Target="../media/media15.WMA"/><Relationship Id="rId1" Type="http://schemas.microsoft.com/office/2007/relationships/media" Target="../media/media15.WMA"/><Relationship Id="rId6" Type="http://schemas.openxmlformats.org/officeDocument/2006/relationships/image" Target="../media/image21.png"/><Relationship Id="rId5" Type="http://schemas.openxmlformats.org/officeDocument/2006/relationships/slide" Target="slide2.xml"/><Relationship Id="rId4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2" Type="http://schemas.openxmlformats.org/officeDocument/2006/relationships/audio" Target="../media/media16.WMA"/><Relationship Id="rId1" Type="http://schemas.microsoft.com/office/2007/relationships/media" Target="../media/media16.WMA"/><Relationship Id="rId6" Type="http://schemas.openxmlformats.org/officeDocument/2006/relationships/image" Target="../media/image21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2" Type="http://schemas.openxmlformats.org/officeDocument/2006/relationships/audio" Target="../media/media16.WMA"/><Relationship Id="rId1" Type="http://schemas.microsoft.com/office/2007/relationships/media" Target="../media/media16.WMA"/><Relationship Id="rId6" Type="http://schemas.openxmlformats.org/officeDocument/2006/relationships/image" Target="../media/image8.png"/><Relationship Id="rId5" Type="http://schemas.openxmlformats.org/officeDocument/2006/relationships/image" Target="../media/image21.png"/><Relationship Id="rId4" Type="http://schemas.openxmlformats.org/officeDocument/2006/relationships/image" Target="../media/image1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WMA"/><Relationship Id="rId1" Type="http://schemas.microsoft.com/office/2007/relationships/media" Target="../media/media17.WMA"/><Relationship Id="rId6" Type="http://schemas.openxmlformats.org/officeDocument/2006/relationships/image" Target="../media/image11.png"/><Relationship Id="rId5" Type="http://schemas.openxmlformats.org/officeDocument/2006/relationships/image" Target="../media/image22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2" Type="http://schemas.openxmlformats.org/officeDocument/2006/relationships/audio" Target="../media/media18.WMA"/><Relationship Id="rId1" Type="http://schemas.microsoft.com/office/2007/relationships/media" Target="../media/media18.WMA"/><Relationship Id="rId6" Type="http://schemas.openxmlformats.org/officeDocument/2006/relationships/image" Target="../media/image22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2" Type="http://schemas.openxmlformats.org/officeDocument/2006/relationships/audio" Target="../media/media18.WMA"/><Relationship Id="rId1" Type="http://schemas.microsoft.com/office/2007/relationships/media" Target="../media/media18.WMA"/><Relationship Id="rId6" Type="http://schemas.openxmlformats.org/officeDocument/2006/relationships/image" Target="../media/image7.png"/><Relationship Id="rId5" Type="http://schemas.openxmlformats.org/officeDocument/2006/relationships/image" Target="../media/image22.png"/><Relationship Id="rId4" Type="http://schemas.openxmlformats.org/officeDocument/2006/relationships/image" Target="../media/image1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WMA"/><Relationship Id="rId1" Type="http://schemas.microsoft.com/office/2007/relationships/media" Target="../media/media19.WMA"/><Relationship Id="rId6" Type="http://schemas.openxmlformats.org/officeDocument/2006/relationships/image" Target="../media/image11.png"/><Relationship Id="rId5" Type="http://schemas.openxmlformats.org/officeDocument/2006/relationships/image" Target="../media/image23.png"/><Relationship Id="rId4" Type="http://schemas.openxmlformats.org/officeDocument/2006/relationships/image" Target="../media/image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2" Type="http://schemas.openxmlformats.org/officeDocument/2006/relationships/audio" Target="../media/media20.WMA"/><Relationship Id="rId1" Type="http://schemas.microsoft.com/office/2007/relationships/media" Target="../media/media20.WMA"/><Relationship Id="rId6" Type="http://schemas.openxmlformats.org/officeDocument/2006/relationships/image" Target="../media/image23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2" Type="http://schemas.openxmlformats.org/officeDocument/2006/relationships/audio" Target="../media/media20.WMA"/><Relationship Id="rId1" Type="http://schemas.microsoft.com/office/2007/relationships/media" Target="../media/media20.WMA"/><Relationship Id="rId6" Type="http://schemas.openxmlformats.org/officeDocument/2006/relationships/image" Target="../media/image8.png"/><Relationship Id="rId5" Type="http://schemas.openxmlformats.org/officeDocument/2006/relationships/image" Target="../media/image23.png"/><Relationship Id="rId4" Type="http://schemas.openxmlformats.org/officeDocument/2006/relationships/image" Target="../media/image1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1.WMA"/><Relationship Id="rId1" Type="http://schemas.microsoft.com/office/2007/relationships/media" Target="../media/media21.WMA"/><Relationship Id="rId6" Type="http://schemas.openxmlformats.org/officeDocument/2006/relationships/image" Target="../media/image11.png"/><Relationship Id="rId5" Type="http://schemas.openxmlformats.org/officeDocument/2006/relationships/image" Target="../media/image24.png"/><Relationship Id="rId4" Type="http://schemas.openxmlformats.org/officeDocument/2006/relationships/image" Target="../media/image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2" Type="http://schemas.openxmlformats.org/officeDocument/2006/relationships/audio" Target="../media/media22.WMA"/><Relationship Id="rId1" Type="http://schemas.microsoft.com/office/2007/relationships/media" Target="../media/media22.WMA"/><Relationship Id="rId6" Type="http://schemas.openxmlformats.org/officeDocument/2006/relationships/image" Target="../media/image2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2" Type="http://schemas.openxmlformats.org/officeDocument/2006/relationships/audio" Target="../media/media22.WMA"/><Relationship Id="rId1" Type="http://schemas.microsoft.com/office/2007/relationships/media" Target="../media/media22.WMA"/><Relationship Id="rId6" Type="http://schemas.openxmlformats.org/officeDocument/2006/relationships/image" Target="../media/image7.png"/><Relationship Id="rId5" Type="http://schemas.openxmlformats.org/officeDocument/2006/relationships/image" Target="../media/image24.png"/><Relationship Id="rId4" Type="http://schemas.openxmlformats.org/officeDocument/2006/relationships/image" Target="../media/image1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3.WMA"/><Relationship Id="rId1" Type="http://schemas.microsoft.com/office/2007/relationships/media" Target="../media/media23.WMA"/><Relationship Id="rId6" Type="http://schemas.openxmlformats.org/officeDocument/2006/relationships/image" Target="../media/image11.png"/><Relationship Id="rId5" Type="http://schemas.openxmlformats.org/officeDocument/2006/relationships/image" Target="../media/image25.png"/><Relationship Id="rId4" Type="http://schemas.openxmlformats.org/officeDocument/2006/relationships/image" Target="../media/image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2" Type="http://schemas.openxmlformats.org/officeDocument/2006/relationships/audio" Target="../media/media24.WMA"/><Relationship Id="rId1" Type="http://schemas.microsoft.com/office/2007/relationships/media" Target="../media/media24.WMA"/><Relationship Id="rId6" Type="http://schemas.openxmlformats.org/officeDocument/2006/relationships/image" Target="../media/image25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slide" Target="slide2.xml"/><Relationship Id="rId5" Type="http://schemas.openxmlformats.org/officeDocument/2006/relationships/image" Target="../media/image9.png"/><Relationship Id="rId4" Type="http://schemas.openxmlformats.org/officeDocument/2006/relationships/slide" Target="slide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2" Type="http://schemas.openxmlformats.org/officeDocument/2006/relationships/audio" Target="../media/media24.WMA"/><Relationship Id="rId1" Type="http://schemas.microsoft.com/office/2007/relationships/media" Target="../media/media24.WMA"/><Relationship Id="rId6" Type="http://schemas.openxmlformats.org/officeDocument/2006/relationships/image" Target="../media/image8.png"/><Relationship Id="rId5" Type="http://schemas.openxmlformats.org/officeDocument/2006/relationships/image" Target="../media/image25.png"/><Relationship Id="rId4" Type="http://schemas.openxmlformats.org/officeDocument/2006/relationships/image" Target="../media/image1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5.WMA"/><Relationship Id="rId1" Type="http://schemas.microsoft.com/office/2007/relationships/media" Target="../media/media25.WMA"/><Relationship Id="rId6" Type="http://schemas.openxmlformats.org/officeDocument/2006/relationships/image" Target="../media/image11.png"/><Relationship Id="rId5" Type="http://schemas.openxmlformats.org/officeDocument/2006/relationships/image" Target="../media/image26.png"/><Relationship Id="rId4" Type="http://schemas.openxmlformats.org/officeDocument/2006/relationships/image" Target="../media/image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2" Type="http://schemas.openxmlformats.org/officeDocument/2006/relationships/audio" Target="../media/media26.WMA"/><Relationship Id="rId1" Type="http://schemas.microsoft.com/office/2007/relationships/media" Target="../media/media26.WMA"/><Relationship Id="rId6" Type="http://schemas.openxmlformats.org/officeDocument/2006/relationships/image" Target="../media/image26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2" Type="http://schemas.openxmlformats.org/officeDocument/2006/relationships/audio" Target="../media/media26.WMA"/><Relationship Id="rId1" Type="http://schemas.microsoft.com/office/2007/relationships/media" Target="../media/media26.WMA"/><Relationship Id="rId6" Type="http://schemas.openxmlformats.org/officeDocument/2006/relationships/image" Target="../media/image7.png"/><Relationship Id="rId5" Type="http://schemas.openxmlformats.org/officeDocument/2006/relationships/image" Target="../media/image26.png"/><Relationship Id="rId4" Type="http://schemas.openxmlformats.org/officeDocument/2006/relationships/image" Target="../media/image1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7.WMA"/><Relationship Id="rId1" Type="http://schemas.microsoft.com/office/2007/relationships/media" Target="../media/media27.WMA"/><Relationship Id="rId6" Type="http://schemas.openxmlformats.org/officeDocument/2006/relationships/image" Target="../media/image11.png"/><Relationship Id="rId5" Type="http://schemas.openxmlformats.org/officeDocument/2006/relationships/image" Target="../media/image27.png"/><Relationship Id="rId4" Type="http://schemas.openxmlformats.org/officeDocument/2006/relationships/image" Target="../media/image9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2" Type="http://schemas.openxmlformats.org/officeDocument/2006/relationships/audio" Target="../media/media28.WMA"/><Relationship Id="rId1" Type="http://schemas.microsoft.com/office/2007/relationships/media" Target="../media/media28.WMA"/><Relationship Id="rId6" Type="http://schemas.openxmlformats.org/officeDocument/2006/relationships/image" Target="../media/image27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2" Type="http://schemas.openxmlformats.org/officeDocument/2006/relationships/audio" Target="../media/media28.WMA"/><Relationship Id="rId1" Type="http://schemas.microsoft.com/office/2007/relationships/media" Target="../media/media28.WMA"/><Relationship Id="rId6" Type="http://schemas.openxmlformats.org/officeDocument/2006/relationships/image" Target="../media/image8.png"/><Relationship Id="rId5" Type="http://schemas.openxmlformats.org/officeDocument/2006/relationships/image" Target="../media/image27.png"/><Relationship Id="rId4" Type="http://schemas.openxmlformats.org/officeDocument/2006/relationships/image" Target="../media/image14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9.WMA"/><Relationship Id="rId1" Type="http://schemas.microsoft.com/office/2007/relationships/media" Target="../media/media29.WMA"/><Relationship Id="rId6" Type="http://schemas.openxmlformats.org/officeDocument/2006/relationships/image" Target="../media/image11.png"/><Relationship Id="rId5" Type="http://schemas.openxmlformats.org/officeDocument/2006/relationships/image" Target="../media/image28.png"/><Relationship Id="rId4" Type="http://schemas.openxmlformats.org/officeDocument/2006/relationships/image" Target="../media/image9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2" Type="http://schemas.openxmlformats.org/officeDocument/2006/relationships/audio" Target="../media/media30.WMA"/><Relationship Id="rId1" Type="http://schemas.microsoft.com/office/2007/relationships/media" Target="../media/media30.WMA"/><Relationship Id="rId6" Type="http://schemas.openxmlformats.org/officeDocument/2006/relationships/image" Target="../media/image28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2" Type="http://schemas.openxmlformats.org/officeDocument/2006/relationships/audio" Target="../media/media30.WMA"/><Relationship Id="rId1" Type="http://schemas.microsoft.com/office/2007/relationships/media" Target="../media/media30.WMA"/><Relationship Id="rId6" Type="http://schemas.openxmlformats.org/officeDocument/2006/relationships/image" Target="../media/image7.png"/><Relationship Id="rId5" Type="http://schemas.openxmlformats.org/officeDocument/2006/relationships/image" Target="../media/image28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slide" Target="slide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1.WMA"/><Relationship Id="rId1" Type="http://schemas.microsoft.com/office/2007/relationships/media" Target="../media/media31.WMA"/><Relationship Id="rId6" Type="http://schemas.openxmlformats.org/officeDocument/2006/relationships/image" Target="../media/image11.png"/><Relationship Id="rId5" Type="http://schemas.openxmlformats.org/officeDocument/2006/relationships/image" Target="../media/image29.png"/><Relationship Id="rId4" Type="http://schemas.openxmlformats.org/officeDocument/2006/relationships/image" Target="../media/image9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2" Type="http://schemas.openxmlformats.org/officeDocument/2006/relationships/audio" Target="../media/media32.WMA"/><Relationship Id="rId1" Type="http://schemas.microsoft.com/office/2007/relationships/media" Target="../media/media32.WMA"/><Relationship Id="rId6" Type="http://schemas.openxmlformats.org/officeDocument/2006/relationships/image" Target="../media/image29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2" Type="http://schemas.openxmlformats.org/officeDocument/2006/relationships/audio" Target="../media/media32.WMA"/><Relationship Id="rId1" Type="http://schemas.microsoft.com/office/2007/relationships/media" Target="../media/media32.WMA"/><Relationship Id="rId6" Type="http://schemas.openxmlformats.org/officeDocument/2006/relationships/image" Target="../media/image8.png"/><Relationship Id="rId5" Type="http://schemas.openxmlformats.org/officeDocument/2006/relationships/image" Target="../media/image29.png"/><Relationship Id="rId4" Type="http://schemas.openxmlformats.org/officeDocument/2006/relationships/image" Target="../media/image14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3.WMA"/><Relationship Id="rId1" Type="http://schemas.microsoft.com/office/2007/relationships/media" Target="../media/media33.WMA"/><Relationship Id="rId6" Type="http://schemas.openxmlformats.org/officeDocument/2006/relationships/image" Target="../media/image11.png"/><Relationship Id="rId5" Type="http://schemas.openxmlformats.org/officeDocument/2006/relationships/image" Target="../media/image30.png"/><Relationship Id="rId4" Type="http://schemas.openxmlformats.org/officeDocument/2006/relationships/image" Target="../media/image9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2" Type="http://schemas.openxmlformats.org/officeDocument/2006/relationships/audio" Target="../media/media34.WMA"/><Relationship Id="rId1" Type="http://schemas.microsoft.com/office/2007/relationships/media" Target="../media/media34.WMA"/><Relationship Id="rId6" Type="http://schemas.openxmlformats.org/officeDocument/2006/relationships/image" Target="../media/image30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2" Type="http://schemas.openxmlformats.org/officeDocument/2006/relationships/audio" Target="../media/media34.WMA"/><Relationship Id="rId1" Type="http://schemas.microsoft.com/office/2007/relationships/media" Target="../media/media34.WMA"/><Relationship Id="rId6" Type="http://schemas.openxmlformats.org/officeDocument/2006/relationships/image" Target="../media/image7.png"/><Relationship Id="rId5" Type="http://schemas.openxmlformats.org/officeDocument/2006/relationships/image" Target="../media/image30.png"/><Relationship Id="rId4" Type="http://schemas.openxmlformats.org/officeDocument/2006/relationships/image" Target="../media/image14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5.WMA"/><Relationship Id="rId1" Type="http://schemas.microsoft.com/office/2007/relationships/media" Target="../media/media35.WMA"/><Relationship Id="rId6" Type="http://schemas.openxmlformats.org/officeDocument/2006/relationships/image" Target="../media/image11.png"/><Relationship Id="rId5" Type="http://schemas.openxmlformats.org/officeDocument/2006/relationships/image" Target="../media/image31.png"/><Relationship Id="rId4" Type="http://schemas.openxmlformats.org/officeDocument/2006/relationships/image" Target="../media/image9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2" Type="http://schemas.openxmlformats.org/officeDocument/2006/relationships/audio" Target="../media/media36.WMA"/><Relationship Id="rId1" Type="http://schemas.microsoft.com/office/2007/relationships/media" Target="../media/media36.WMA"/><Relationship Id="rId6" Type="http://schemas.openxmlformats.org/officeDocument/2006/relationships/image" Target="../media/image31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2" Type="http://schemas.openxmlformats.org/officeDocument/2006/relationships/audio" Target="../media/media36.WMA"/><Relationship Id="rId1" Type="http://schemas.microsoft.com/office/2007/relationships/media" Target="../media/media36.WMA"/><Relationship Id="rId6" Type="http://schemas.openxmlformats.org/officeDocument/2006/relationships/image" Target="../media/image8.png"/><Relationship Id="rId5" Type="http://schemas.openxmlformats.org/officeDocument/2006/relationships/image" Target="../media/image31.png"/><Relationship Id="rId4" Type="http://schemas.openxmlformats.org/officeDocument/2006/relationships/image" Target="../media/image14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7.WMA"/><Relationship Id="rId1" Type="http://schemas.microsoft.com/office/2007/relationships/media" Target="../media/media37.WMA"/><Relationship Id="rId6" Type="http://schemas.openxmlformats.org/officeDocument/2006/relationships/image" Target="../media/image11.png"/><Relationship Id="rId5" Type="http://schemas.openxmlformats.org/officeDocument/2006/relationships/image" Target="../media/image32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6" Type="http://schemas.openxmlformats.org/officeDocument/2006/relationships/image" Target="../media/image10.png"/><Relationship Id="rId5" Type="http://schemas.openxmlformats.org/officeDocument/2006/relationships/image" Target="../media/image14.png"/><Relationship Id="rId4" Type="http://schemas.openxmlformats.org/officeDocument/2006/relationships/slide" Target="slide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2" Type="http://schemas.openxmlformats.org/officeDocument/2006/relationships/audio" Target="../media/media38.WMA"/><Relationship Id="rId1" Type="http://schemas.microsoft.com/office/2007/relationships/media" Target="../media/media38.WMA"/><Relationship Id="rId6" Type="http://schemas.openxmlformats.org/officeDocument/2006/relationships/image" Target="../media/image32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2" Type="http://schemas.openxmlformats.org/officeDocument/2006/relationships/audio" Target="../media/media38.WMA"/><Relationship Id="rId1" Type="http://schemas.microsoft.com/office/2007/relationships/media" Target="../media/media38.WMA"/><Relationship Id="rId6" Type="http://schemas.openxmlformats.org/officeDocument/2006/relationships/image" Target="../media/image7.png"/><Relationship Id="rId5" Type="http://schemas.openxmlformats.org/officeDocument/2006/relationships/image" Target="../media/image32.png"/><Relationship Id="rId4" Type="http://schemas.openxmlformats.org/officeDocument/2006/relationships/image" Target="../media/image14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9.WMA"/><Relationship Id="rId1" Type="http://schemas.microsoft.com/office/2007/relationships/media" Target="../media/media39.WMA"/><Relationship Id="rId6" Type="http://schemas.openxmlformats.org/officeDocument/2006/relationships/image" Target="../media/image11.png"/><Relationship Id="rId5" Type="http://schemas.openxmlformats.org/officeDocument/2006/relationships/image" Target="../media/image33.png"/><Relationship Id="rId4" Type="http://schemas.openxmlformats.org/officeDocument/2006/relationships/image" Target="../media/image9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2" Type="http://schemas.openxmlformats.org/officeDocument/2006/relationships/audio" Target="../media/media40.WMA"/><Relationship Id="rId1" Type="http://schemas.microsoft.com/office/2007/relationships/media" Target="../media/media40.WMA"/><Relationship Id="rId6" Type="http://schemas.openxmlformats.org/officeDocument/2006/relationships/image" Target="../media/image33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2" Type="http://schemas.openxmlformats.org/officeDocument/2006/relationships/audio" Target="../media/media40.WMA"/><Relationship Id="rId1" Type="http://schemas.microsoft.com/office/2007/relationships/media" Target="../media/media40.WMA"/><Relationship Id="rId6" Type="http://schemas.openxmlformats.org/officeDocument/2006/relationships/image" Target="../media/image8.png"/><Relationship Id="rId5" Type="http://schemas.openxmlformats.org/officeDocument/2006/relationships/image" Target="../media/image33.png"/><Relationship Id="rId4" Type="http://schemas.openxmlformats.org/officeDocument/2006/relationships/image" Target="../media/image14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1.WMA"/><Relationship Id="rId1" Type="http://schemas.microsoft.com/office/2007/relationships/media" Target="../media/media41.WMA"/><Relationship Id="rId6" Type="http://schemas.openxmlformats.org/officeDocument/2006/relationships/image" Target="../media/image11.png"/><Relationship Id="rId5" Type="http://schemas.openxmlformats.org/officeDocument/2006/relationships/image" Target="../media/image34.png"/><Relationship Id="rId4" Type="http://schemas.openxmlformats.org/officeDocument/2006/relationships/image" Target="../media/image9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2" Type="http://schemas.openxmlformats.org/officeDocument/2006/relationships/audio" Target="../media/media42.WMA"/><Relationship Id="rId1" Type="http://schemas.microsoft.com/office/2007/relationships/media" Target="../media/media42.WMA"/><Relationship Id="rId6" Type="http://schemas.openxmlformats.org/officeDocument/2006/relationships/image" Target="../media/image3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2" Type="http://schemas.openxmlformats.org/officeDocument/2006/relationships/audio" Target="../media/media42.WMA"/><Relationship Id="rId1" Type="http://schemas.microsoft.com/office/2007/relationships/media" Target="../media/media42.WMA"/><Relationship Id="rId6" Type="http://schemas.openxmlformats.org/officeDocument/2006/relationships/image" Target="../media/image7.png"/><Relationship Id="rId5" Type="http://schemas.openxmlformats.org/officeDocument/2006/relationships/image" Target="../media/image34.png"/><Relationship Id="rId4" Type="http://schemas.openxmlformats.org/officeDocument/2006/relationships/image" Target="../media/image14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3.WMA"/><Relationship Id="rId1" Type="http://schemas.microsoft.com/office/2007/relationships/media" Target="../media/media43.WMA"/><Relationship Id="rId6" Type="http://schemas.openxmlformats.org/officeDocument/2006/relationships/image" Target="../media/image11.png"/><Relationship Id="rId5" Type="http://schemas.openxmlformats.org/officeDocument/2006/relationships/image" Target="../media/image35.png"/><Relationship Id="rId4" Type="http://schemas.openxmlformats.org/officeDocument/2006/relationships/image" Target="../media/image9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2" Type="http://schemas.openxmlformats.org/officeDocument/2006/relationships/audio" Target="../media/media44.WMA"/><Relationship Id="rId1" Type="http://schemas.microsoft.com/office/2007/relationships/media" Target="../media/media44.WMA"/><Relationship Id="rId6" Type="http://schemas.openxmlformats.org/officeDocument/2006/relationships/image" Target="../media/image35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6" Type="http://schemas.openxmlformats.org/officeDocument/2006/relationships/image" Target="../media/image15.png"/><Relationship Id="rId5" Type="http://schemas.openxmlformats.org/officeDocument/2006/relationships/image" Target="../media/image9.png"/><Relationship Id="rId4" Type="http://schemas.openxmlformats.org/officeDocument/2006/relationships/slide" Target="slide8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2" Type="http://schemas.openxmlformats.org/officeDocument/2006/relationships/audio" Target="../media/media44.WMA"/><Relationship Id="rId1" Type="http://schemas.microsoft.com/office/2007/relationships/media" Target="../media/media44.WMA"/><Relationship Id="rId6" Type="http://schemas.openxmlformats.org/officeDocument/2006/relationships/image" Target="../media/image7.png"/><Relationship Id="rId5" Type="http://schemas.openxmlformats.org/officeDocument/2006/relationships/image" Target="../media/image35.png"/><Relationship Id="rId4" Type="http://schemas.openxmlformats.org/officeDocument/2006/relationships/image" Target="../media/image14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slide" Target="slide2.xml"/><Relationship Id="rId2" Type="http://schemas.openxmlformats.org/officeDocument/2006/relationships/audio" Target="../media/media45.WMA"/><Relationship Id="rId1" Type="http://schemas.microsoft.com/office/2007/relationships/media" Target="../media/media45.WMA"/><Relationship Id="rId6" Type="http://schemas.openxmlformats.org/officeDocument/2006/relationships/image" Target="../media/image11.png"/><Relationship Id="rId5" Type="http://schemas.openxmlformats.org/officeDocument/2006/relationships/image" Target="../media/image36.png"/><Relationship Id="rId4" Type="http://schemas.openxmlformats.org/officeDocument/2006/relationships/image" Target="../media/image9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2" Type="http://schemas.openxmlformats.org/officeDocument/2006/relationships/audio" Target="../media/media46.WMA"/><Relationship Id="rId1" Type="http://schemas.microsoft.com/office/2007/relationships/media" Target="../media/media46.WMA"/><Relationship Id="rId6" Type="http://schemas.openxmlformats.org/officeDocument/2006/relationships/image" Target="../media/image36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2" Type="http://schemas.openxmlformats.org/officeDocument/2006/relationships/audio" Target="../media/media46.WMA"/><Relationship Id="rId1" Type="http://schemas.microsoft.com/office/2007/relationships/media" Target="../media/media46.WMA"/><Relationship Id="rId6" Type="http://schemas.openxmlformats.org/officeDocument/2006/relationships/image" Target="../media/image8.png"/><Relationship Id="rId5" Type="http://schemas.openxmlformats.org/officeDocument/2006/relationships/image" Target="../media/image36.png"/><Relationship Id="rId4" Type="http://schemas.openxmlformats.org/officeDocument/2006/relationships/image" Target="../media/image14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7.WMA"/><Relationship Id="rId1" Type="http://schemas.microsoft.com/office/2007/relationships/media" Target="../media/media47.WMA"/><Relationship Id="rId6" Type="http://schemas.openxmlformats.org/officeDocument/2006/relationships/image" Target="../media/image11.png"/><Relationship Id="rId5" Type="http://schemas.openxmlformats.org/officeDocument/2006/relationships/image" Target="../media/image37.png"/><Relationship Id="rId4" Type="http://schemas.openxmlformats.org/officeDocument/2006/relationships/image" Target="../media/image9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2" Type="http://schemas.openxmlformats.org/officeDocument/2006/relationships/audio" Target="../media/media48.WMA"/><Relationship Id="rId1" Type="http://schemas.microsoft.com/office/2007/relationships/media" Target="../media/media48.WMA"/><Relationship Id="rId6" Type="http://schemas.openxmlformats.org/officeDocument/2006/relationships/image" Target="../media/image37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2" Type="http://schemas.openxmlformats.org/officeDocument/2006/relationships/audio" Target="../media/media48.WMA"/><Relationship Id="rId1" Type="http://schemas.microsoft.com/office/2007/relationships/media" Target="../media/media48.WMA"/><Relationship Id="rId6" Type="http://schemas.openxmlformats.org/officeDocument/2006/relationships/image" Target="../media/image7.png"/><Relationship Id="rId5" Type="http://schemas.openxmlformats.org/officeDocument/2006/relationships/image" Target="../media/image37.png"/><Relationship Id="rId4" Type="http://schemas.openxmlformats.org/officeDocument/2006/relationships/image" Target="../media/image14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9.WMA"/><Relationship Id="rId1" Type="http://schemas.microsoft.com/office/2007/relationships/media" Target="../media/media49.WMA"/><Relationship Id="rId6" Type="http://schemas.openxmlformats.org/officeDocument/2006/relationships/image" Target="../media/image11.png"/><Relationship Id="rId5" Type="http://schemas.openxmlformats.org/officeDocument/2006/relationships/image" Target="../media/image38.png"/><Relationship Id="rId4" Type="http://schemas.openxmlformats.org/officeDocument/2006/relationships/image" Target="../media/image9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2" Type="http://schemas.openxmlformats.org/officeDocument/2006/relationships/audio" Target="../media/media50.WMA"/><Relationship Id="rId1" Type="http://schemas.microsoft.com/office/2007/relationships/media" Target="../media/media50.WMA"/><Relationship Id="rId6" Type="http://schemas.openxmlformats.org/officeDocument/2006/relationships/image" Target="../media/image38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5.png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slide" Target="slide9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2" Type="http://schemas.openxmlformats.org/officeDocument/2006/relationships/audio" Target="../media/media50.WMA"/><Relationship Id="rId1" Type="http://schemas.microsoft.com/office/2007/relationships/media" Target="../media/media50.WMA"/><Relationship Id="rId6" Type="http://schemas.openxmlformats.org/officeDocument/2006/relationships/image" Target="../media/image8.png"/><Relationship Id="rId5" Type="http://schemas.openxmlformats.org/officeDocument/2006/relationships/image" Target="../media/image38.png"/><Relationship Id="rId4" Type="http://schemas.openxmlformats.org/officeDocument/2006/relationships/image" Target="../media/image14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1.WMA"/><Relationship Id="rId1" Type="http://schemas.microsoft.com/office/2007/relationships/media" Target="../media/media51.WMA"/><Relationship Id="rId6" Type="http://schemas.openxmlformats.org/officeDocument/2006/relationships/image" Target="../media/image11.png"/><Relationship Id="rId5" Type="http://schemas.openxmlformats.org/officeDocument/2006/relationships/image" Target="../media/image39.png"/><Relationship Id="rId4" Type="http://schemas.openxmlformats.org/officeDocument/2006/relationships/image" Target="../media/image9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2" Type="http://schemas.openxmlformats.org/officeDocument/2006/relationships/audio" Target="../media/media52.WMA"/><Relationship Id="rId1" Type="http://schemas.microsoft.com/office/2007/relationships/media" Target="../media/media52.WMA"/><Relationship Id="rId6" Type="http://schemas.openxmlformats.org/officeDocument/2006/relationships/image" Target="../media/image39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2" Type="http://schemas.openxmlformats.org/officeDocument/2006/relationships/audio" Target="../media/media52.WMA"/><Relationship Id="rId1" Type="http://schemas.microsoft.com/office/2007/relationships/media" Target="../media/media52.WMA"/><Relationship Id="rId6" Type="http://schemas.openxmlformats.org/officeDocument/2006/relationships/image" Target="../media/image7.png"/><Relationship Id="rId5" Type="http://schemas.openxmlformats.org/officeDocument/2006/relationships/image" Target="../media/image39.png"/><Relationship Id="rId4" Type="http://schemas.openxmlformats.org/officeDocument/2006/relationships/image" Target="../media/image14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3.WMA"/><Relationship Id="rId1" Type="http://schemas.microsoft.com/office/2007/relationships/media" Target="../media/media53.WMA"/><Relationship Id="rId6" Type="http://schemas.openxmlformats.org/officeDocument/2006/relationships/image" Target="../media/image11.png"/><Relationship Id="rId5" Type="http://schemas.openxmlformats.org/officeDocument/2006/relationships/image" Target="../media/image40.png"/><Relationship Id="rId4" Type="http://schemas.openxmlformats.org/officeDocument/2006/relationships/image" Target="../media/image9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2" Type="http://schemas.openxmlformats.org/officeDocument/2006/relationships/audio" Target="../media/media54.WMA"/><Relationship Id="rId1" Type="http://schemas.microsoft.com/office/2007/relationships/media" Target="../media/media54.WMA"/><Relationship Id="rId6" Type="http://schemas.openxmlformats.org/officeDocument/2006/relationships/image" Target="../media/image40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2" Type="http://schemas.openxmlformats.org/officeDocument/2006/relationships/audio" Target="../media/media54.WMA"/><Relationship Id="rId1" Type="http://schemas.microsoft.com/office/2007/relationships/media" Target="../media/media54.WMA"/><Relationship Id="rId6" Type="http://schemas.openxmlformats.org/officeDocument/2006/relationships/image" Target="../media/image8.png"/><Relationship Id="rId5" Type="http://schemas.openxmlformats.org/officeDocument/2006/relationships/image" Target="../media/image40.png"/><Relationship Id="rId4" Type="http://schemas.openxmlformats.org/officeDocument/2006/relationships/image" Target="../media/image14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5.WMA"/><Relationship Id="rId1" Type="http://schemas.microsoft.com/office/2007/relationships/media" Target="../media/media55.WMA"/><Relationship Id="rId6" Type="http://schemas.openxmlformats.org/officeDocument/2006/relationships/image" Target="../media/image11.png"/><Relationship Id="rId5" Type="http://schemas.openxmlformats.org/officeDocument/2006/relationships/image" Target="../media/image41.png"/><Relationship Id="rId4" Type="http://schemas.openxmlformats.org/officeDocument/2006/relationships/image" Target="../media/image9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2" Type="http://schemas.openxmlformats.org/officeDocument/2006/relationships/audio" Target="../media/media56.WMA"/><Relationship Id="rId1" Type="http://schemas.microsoft.com/office/2007/relationships/media" Target="../media/media56.WMA"/><Relationship Id="rId6" Type="http://schemas.openxmlformats.org/officeDocument/2006/relationships/image" Target="../media/image41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2" Type="http://schemas.openxmlformats.org/officeDocument/2006/relationships/audio" Target="../media/media56.WMA"/><Relationship Id="rId1" Type="http://schemas.microsoft.com/office/2007/relationships/media" Target="../media/media56.WMA"/><Relationship Id="rId6" Type="http://schemas.openxmlformats.org/officeDocument/2006/relationships/image" Target="../media/image7.png"/><Relationship Id="rId5" Type="http://schemas.openxmlformats.org/officeDocument/2006/relationships/image" Target="../media/image41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slide" Target="slide10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7.WMA"/><Relationship Id="rId1" Type="http://schemas.microsoft.com/office/2007/relationships/media" Target="../media/media57.WMA"/><Relationship Id="rId6" Type="http://schemas.openxmlformats.org/officeDocument/2006/relationships/image" Target="../media/image11.png"/><Relationship Id="rId5" Type="http://schemas.openxmlformats.org/officeDocument/2006/relationships/image" Target="../media/image42.png"/><Relationship Id="rId4" Type="http://schemas.openxmlformats.org/officeDocument/2006/relationships/image" Target="../media/image9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2" Type="http://schemas.openxmlformats.org/officeDocument/2006/relationships/audio" Target="../media/media58.WMA"/><Relationship Id="rId1" Type="http://schemas.microsoft.com/office/2007/relationships/media" Target="../media/media58.WMA"/><Relationship Id="rId6" Type="http://schemas.openxmlformats.org/officeDocument/2006/relationships/image" Target="../media/image42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2" Type="http://schemas.openxmlformats.org/officeDocument/2006/relationships/audio" Target="../media/media58.WMA"/><Relationship Id="rId1" Type="http://schemas.microsoft.com/office/2007/relationships/media" Target="../media/media58.WMA"/><Relationship Id="rId6" Type="http://schemas.openxmlformats.org/officeDocument/2006/relationships/image" Target="../media/image8.png"/><Relationship Id="rId5" Type="http://schemas.openxmlformats.org/officeDocument/2006/relationships/image" Target="../media/image42.png"/><Relationship Id="rId4" Type="http://schemas.openxmlformats.org/officeDocument/2006/relationships/image" Target="../media/image14.pn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9.WMA"/><Relationship Id="rId1" Type="http://schemas.microsoft.com/office/2007/relationships/media" Target="../media/media59.WMA"/><Relationship Id="rId6" Type="http://schemas.openxmlformats.org/officeDocument/2006/relationships/image" Target="../media/image11.png"/><Relationship Id="rId5" Type="http://schemas.openxmlformats.org/officeDocument/2006/relationships/image" Target="../media/image43.png"/><Relationship Id="rId4" Type="http://schemas.openxmlformats.org/officeDocument/2006/relationships/image" Target="../media/image9.pn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2" Type="http://schemas.openxmlformats.org/officeDocument/2006/relationships/audio" Target="../media/media60.WMA"/><Relationship Id="rId1" Type="http://schemas.microsoft.com/office/2007/relationships/media" Target="../media/media60.WMA"/><Relationship Id="rId6" Type="http://schemas.openxmlformats.org/officeDocument/2006/relationships/image" Target="../media/image43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2" Type="http://schemas.openxmlformats.org/officeDocument/2006/relationships/audio" Target="../media/media60.WMA"/><Relationship Id="rId1" Type="http://schemas.microsoft.com/office/2007/relationships/media" Target="../media/media60.WMA"/><Relationship Id="rId6" Type="http://schemas.openxmlformats.org/officeDocument/2006/relationships/image" Target="../media/image7.png"/><Relationship Id="rId5" Type="http://schemas.openxmlformats.org/officeDocument/2006/relationships/image" Target="../media/image43.png"/><Relationship Id="rId4" Type="http://schemas.openxmlformats.org/officeDocument/2006/relationships/image" Target="../media/image14.pn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1.WMA"/><Relationship Id="rId1" Type="http://schemas.microsoft.com/office/2007/relationships/media" Target="../media/media61.WMA"/><Relationship Id="rId6" Type="http://schemas.openxmlformats.org/officeDocument/2006/relationships/image" Target="../media/image11.png"/><Relationship Id="rId5" Type="http://schemas.openxmlformats.org/officeDocument/2006/relationships/image" Target="../media/image44.png"/><Relationship Id="rId4" Type="http://schemas.openxmlformats.org/officeDocument/2006/relationships/image" Target="../media/image9.pn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2" Type="http://schemas.openxmlformats.org/officeDocument/2006/relationships/audio" Target="../media/media62.WMA"/><Relationship Id="rId1" Type="http://schemas.microsoft.com/office/2007/relationships/media" Target="../media/media62.WMA"/><Relationship Id="rId6" Type="http://schemas.openxmlformats.org/officeDocument/2006/relationships/image" Target="../media/image4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2" Type="http://schemas.openxmlformats.org/officeDocument/2006/relationships/audio" Target="../media/media62.WMA"/><Relationship Id="rId1" Type="http://schemas.microsoft.com/office/2007/relationships/media" Target="../media/media62.WMA"/><Relationship Id="rId6" Type="http://schemas.openxmlformats.org/officeDocument/2006/relationships/image" Target="../media/image7.png"/><Relationship Id="rId5" Type="http://schemas.openxmlformats.org/officeDocument/2006/relationships/image" Target="../media/image44.png"/><Relationship Id="rId4" Type="http://schemas.openxmlformats.org/officeDocument/2006/relationships/image" Target="../media/image14.pn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3.WMA"/><Relationship Id="rId1" Type="http://schemas.microsoft.com/office/2007/relationships/media" Target="../media/media63.WMA"/><Relationship Id="rId6" Type="http://schemas.openxmlformats.org/officeDocument/2006/relationships/image" Target="../media/image11.png"/><Relationship Id="rId5" Type="http://schemas.openxmlformats.org/officeDocument/2006/relationships/image" Target="../media/image45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831850" y="2068944"/>
            <a:ext cx="10515600" cy="2493531"/>
          </a:xfrm>
        </p:spPr>
        <p:txBody>
          <a:bodyPr>
            <a:noAutofit/>
          </a:bodyPr>
          <a:lstStyle/>
          <a:p>
            <a:pPr algn="ctr"/>
            <a:br>
              <a:rPr lang="de-DE" sz="3200" b="1" dirty="0"/>
            </a:br>
            <a:br>
              <a:rPr lang="de-DE" sz="3200" b="1" dirty="0"/>
            </a:br>
            <a:br>
              <a:rPr lang="de-DE" sz="3200" b="1" dirty="0"/>
            </a:br>
            <a:r>
              <a:rPr lang="de-DE" sz="3200" b="1" dirty="0" err="1"/>
              <a:t>GruPho</a:t>
            </a:r>
            <a:r>
              <a:rPr lang="de-DE" sz="3200" b="1" dirty="0"/>
              <a:t>-Fördermaterial</a:t>
            </a:r>
            <a:br>
              <a:rPr lang="de-DE" sz="3200" b="1" dirty="0"/>
            </a:br>
            <a:r>
              <a:rPr lang="de-DE" sz="3200" b="1" dirty="0" err="1"/>
              <a:t>Lautpaar</a:t>
            </a:r>
            <a:r>
              <a:rPr lang="de-DE" sz="3200" b="1" dirty="0"/>
              <a:t> /s/ und /∫/</a:t>
            </a:r>
            <a:br>
              <a:rPr lang="de-DE" sz="3200" b="1" dirty="0"/>
            </a:br>
            <a:br>
              <a:rPr lang="de-DE" sz="3200" b="1" dirty="0"/>
            </a:br>
            <a:r>
              <a:rPr lang="de-DE" sz="2200" b="1" dirty="0" err="1"/>
              <a:t>GruPho</a:t>
            </a:r>
            <a:r>
              <a:rPr lang="de-DE" sz="2200" b="1" dirty="0"/>
              <a:t>: Ein Gruppenfördererkonzept zur Förderung der Phonem-Graphem-Korrespondenz bei phonologischen Aussprachestörungen</a:t>
            </a:r>
            <a:br>
              <a:rPr lang="de-DE" sz="2200" b="1" dirty="0"/>
            </a:br>
            <a:endParaRPr lang="de-DE" sz="3200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105" y="4834756"/>
            <a:ext cx="2771630" cy="551423"/>
          </a:xfrm>
          <a:prstGeom prst="rect">
            <a:avLst/>
          </a:prstGeom>
        </p:spPr>
      </p:pic>
      <p:sp>
        <p:nvSpPr>
          <p:cNvPr id="5" name="Textplatzhalter 4"/>
          <p:cNvSpPr>
            <a:spLocks noGrp="1"/>
          </p:cNvSpPr>
          <p:nvPr>
            <p:ph type="body" idx="1"/>
          </p:nvPr>
        </p:nvSpPr>
        <p:spPr>
          <a:xfrm>
            <a:off x="961159" y="4300250"/>
            <a:ext cx="10935277" cy="724044"/>
          </a:xfrm>
        </p:spPr>
        <p:txBody>
          <a:bodyPr>
            <a:normAutofit/>
          </a:bodyPr>
          <a:lstStyle/>
          <a:p>
            <a:r>
              <a:rPr lang="de-DE" sz="1800" dirty="0"/>
              <a:t>Diese Material ist unter der Leitung von Dr. Nadine Elstrodt-Wefing unter Mitarbeit von Silke Wolters entstanden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850" y="937287"/>
            <a:ext cx="2815268" cy="669839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1798" y="937287"/>
            <a:ext cx="3055652" cy="583664"/>
          </a:xfrm>
          <a:prstGeom prst="rect">
            <a:avLst/>
          </a:prstGeom>
        </p:spPr>
      </p:pic>
      <p:pic>
        <p:nvPicPr>
          <p:cNvPr id="10" name="Grafik 9" descr="Creative Commons Lizenzvertrag">
            <a:hlinkClick r:id="rId5"/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805" y="5611475"/>
            <a:ext cx="1629975" cy="32896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feld 12"/>
          <p:cNvSpPr txBox="1"/>
          <p:nvPr/>
        </p:nvSpPr>
        <p:spPr>
          <a:xfrm>
            <a:off x="1058623" y="5576302"/>
            <a:ext cx="10524594" cy="1179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</a:pPr>
            <a:r>
              <a:rPr lang="de-DE">
                <a:solidFill>
                  <a:srgbClr val="464646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de-DE" sz="1600">
                <a:solidFill>
                  <a:srgbClr val="464646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Dieses </a:t>
            </a:r>
            <a:r>
              <a:rPr lang="de-DE" sz="1600" dirty="0">
                <a:solidFill>
                  <a:srgbClr val="464646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Werk ist lizenziert unter einer </a:t>
            </a:r>
            <a:r>
              <a:rPr lang="de-DE" sz="1600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Creative </a:t>
            </a:r>
            <a:r>
              <a:rPr lang="de-DE" sz="1600" dirty="0" err="1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Commons</a:t>
            </a:r>
            <a:r>
              <a:rPr lang="de-DE" sz="1600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Namensnennung - Nicht kommerziell – Keine</a:t>
            </a:r>
          </a:p>
          <a:p>
            <a:pPr>
              <a:lnSpc>
                <a:spcPct val="107000"/>
              </a:lnSpc>
            </a:pPr>
            <a:r>
              <a:rPr lang="de-DE" sz="1600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Bearbeitungen 4.0 International Lizenz</a:t>
            </a:r>
            <a:r>
              <a:rPr lang="de-DE" sz="1600" dirty="0">
                <a:solidFill>
                  <a:srgbClr val="464646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	 </a:t>
            </a:r>
            <a:br>
              <a:rPr lang="de-DE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sz="1600" dirty="0">
                <a:latin typeface="Calibri Light" panose="020F0302020204030204" pitchFamily="34" charset="0"/>
                <a:ea typeface="Calibri" panose="020F0502020204030204" pitchFamily="34" charset="0"/>
              </a:rPr>
              <a:t>Bitte zitieren als: Elstrodt-Wefing, N. (2021). </a:t>
            </a:r>
            <a:r>
              <a:rPr lang="de-DE" sz="1600" i="1" dirty="0" err="1">
                <a:latin typeface="Calibri Light" panose="020F0302020204030204" pitchFamily="34" charset="0"/>
                <a:ea typeface="Calibri" panose="020F0502020204030204" pitchFamily="34" charset="0"/>
              </a:rPr>
              <a:t>GruPho</a:t>
            </a:r>
            <a:r>
              <a:rPr lang="de-DE" sz="1600" i="1" dirty="0">
                <a:latin typeface="Calibri Light" panose="020F0302020204030204" pitchFamily="34" charset="0"/>
                <a:ea typeface="Calibri" panose="020F0502020204030204" pitchFamily="34" charset="0"/>
              </a:rPr>
              <a:t> Fördermaterial </a:t>
            </a:r>
            <a:r>
              <a:rPr lang="de-DE" sz="1600" i="1" dirty="0" err="1">
                <a:latin typeface="Calibri Light" panose="020F0302020204030204" pitchFamily="34" charset="0"/>
                <a:ea typeface="Calibri" panose="020F0502020204030204" pitchFamily="34" charset="0"/>
              </a:rPr>
              <a:t>Lautpaar</a:t>
            </a:r>
            <a:r>
              <a:rPr lang="de-DE" sz="1600" i="1" dirty="0">
                <a:latin typeface="Calibri Light" panose="020F0302020204030204" pitchFamily="34" charset="0"/>
                <a:ea typeface="Calibri" panose="020F0502020204030204" pitchFamily="34" charset="0"/>
              </a:rPr>
              <a:t> /s/ und /∫/. Verfügbar unter: http://www.sk.tu-dortmund.de/cms/de/materialien/index.html</a:t>
            </a:r>
          </a:p>
        </p:txBody>
      </p:sp>
    </p:spTree>
    <p:extLst>
      <p:ext uri="{BB962C8B-B14F-4D97-AF65-F5344CB8AC3E}">
        <p14:creationId xmlns:p14="http://schemas.microsoft.com/office/powerpoint/2010/main" val="39108536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230194B9-C89D-4FA6-A8C7-486CDFAD8124}"/>
              </a:ext>
            </a:extLst>
          </p:cNvPr>
          <p:cNvGrpSpPr/>
          <p:nvPr/>
        </p:nvGrpSpPr>
        <p:grpSpPr>
          <a:xfrm>
            <a:off x="9510713" y="5385197"/>
            <a:ext cx="2243137" cy="871537"/>
            <a:chOff x="9510713" y="5385197"/>
            <a:chExt cx="2243137" cy="871537"/>
          </a:xfrm>
        </p:grpSpPr>
        <p:sp>
          <p:nvSpPr>
            <p:cNvPr id="8" name="Rechteck: abgerundete Ecken 7">
              <a:hlinkClick r:id="rId4" action="ppaction://hlinksldjump"/>
              <a:extLst>
                <a:ext uri="{FF2B5EF4-FFF2-40B4-BE49-F238E27FC236}">
                  <a16:creationId xmlns:a16="http://schemas.microsoft.com/office/drawing/2014/main" id="{34FB1D84-EDBA-449D-A1ED-6D5FECC8F108}"/>
                </a:ext>
              </a:extLst>
            </p:cNvPr>
            <p:cNvSpPr/>
            <p:nvPr/>
          </p:nvSpPr>
          <p:spPr>
            <a:xfrm>
              <a:off x="9510713" y="5385197"/>
              <a:ext cx="2243137" cy="871537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" name="Gleichschenkliges Dreieck 8">
              <a:extLst>
                <a:ext uri="{FF2B5EF4-FFF2-40B4-BE49-F238E27FC236}">
                  <a16:creationId xmlns:a16="http://schemas.microsoft.com/office/drawing/2014/main" id="{47C56B95-A531-438A-B72D-5034A3F2D992}"/>
                </a:ext>
              </a:extLst>
            </p:cNvPr>
            <p:cNvSpPr/>
            <p:nvPr/>
          </p:nvSpPr>
          <p:spPr>
            <a:xfrm rot="5400000">
              <a:off x="10966552" y="5591158"/>
              <a:ext cx="545305" cy="459609"/>
            </a:xfrm>
            <a:prstGeom prst="triangle">
              <a:avLst>
                <a:gd name="adj" fmla="val 47525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id="{148929FF-FB17-4B2A-8AD4-EFC53876ADC2}"/>
                </a:ext>
              </a:extLst>
            </p:cNvPr>
            <p:cNvSpPr txBox="1"/>
            <p:nvPr/>
          </p:nvSpPr>
          <p:spPr>
            <a:xfrm>
              <a:off x="9846094" y="5590131"/>
              <a:ext cx="12307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weiter</a:t>
              </a:r>
            </a:p>
          </p:txBody>
        </p:sp>
      </p:grpSp>
      <p:pic>
        <p:nvPicPr>
          <p:cNvPr id="17" name="Grafik 16">
            <a:extLst>
              <a:ext uri="{FF2B5EF4-FFF2-40B4-BE49-F238E27FC236}">
                <a16:creationId xmlns:a16="http://schemas.microsoft.com/office/drawing/2014/main" id="{9FA5AFB6-4A0D-496E-946C-4F85F62570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384" y="40304"/>
            <a:ext cx="2469167" cy="862998"/>
          </a:xfrm>
          <a:prstGeom prst="rect">
            <a:avLst/>
          </a:prstGeom>
        </p:spPr>
      </p:pic>
      <p:sp>
        <p:nvSpPr>
          <p:cNvPr id="10" name="Rechteck 9">
            <a:hlinkClick r:id="rId4" action="ppaction://hlinksldjump"/>
            <a:extLst>
              <a:ext uri="{FF2B5EF4-FFF2-40B4-BE49-F238E27FC236}">
                <a16:creationId xmlns:a16="http://schemas.microsoft.com/office/drawing/2014/main" id="{156E9151-28ED-4A2B-A3EB-F9BD38E24A62}"/>
              </a:ext>
            </a:extLst>
          </p:cNvPr>
          <p:cNvSpPr/>
          <p:nvPr/>
        </p:nvSpPr>
        <p:spPr>
          <a:xfrm>
            <a:off x="9006840" y="5097780"/>
            <a:ext cx="2948940" cy="148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6DFB8204-CEDC-4268-A2F6-7BCDF8F3EC5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8802" y="903302"/>
            <a:ext cx="5648329" cy="4464000"/>
          </a:xfrm>
          <a:prstGeom prst="rect">
            <a:avLst/>
          </a:prstGeom>
        </p:spPr>
      </p:pic>
      <p:pic>
        <p:nvPicPr>
          <p:cNvPr id="2" name="Fass">
            <a:hlinkClick r:id="" action="ppaction://media"/>
            <a:extLst>
              <a:ext uri="{FF2B5EF4-FFF2-40B4-BE49-F238E27FC236}">
                <a16:creationId xmlns:a16="http://schemas.microsoft.com/office/drawing/2014/main" id="{BF549DE4-E296-425B-B3AB-AF7C27761F1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184351" y="113030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87161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121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34FB1D84-EDBA-449D-A1ED-6D5FECC8F108}"/>
              </a:ext>
            </a:extLst>
          </p:cNvPr>
          <p:cNvSpPr/>
          <p:nvPr/>
        </p:nvSpPr>
        <p:spPr>
          <a:xfrm>
            <a:off x="9510713" y="5385197"/>
            <a:ext cx="2243137" cy="871537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61D07DE2-34C9-4D0A-B237-0418397B33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414" y="239098"/>
            <a:ext cx="2469167" cy="698213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D3F11CAB-ABFB-4ADC-A767-45A862E82D7B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9028" y="5430985"/>
            <a:ext cx="525354" cy="779959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C9247C73-0664-48AD-8F7B-FC93A46FDE40}"/>
              </a:ext>
            </a:extLst>
          </p:cNvPr>
          <p:cNvSpPr txBox="1"/>
          <p:nvPr/>
        </p:nvSpPr>
        <p:spPr>
          <a:xfrm>
            <a:off x="9755846" y="5603637"/>
            <a:ext cx="1317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Lösung</a:t>
            </a:r>
          </a:p>
        </p:txBody>
      </p:sp>
      <p:sp>
        <p:nvSpPr>
          <p:cNvPr id="9" name="Rechteck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673090F-7788-4B43-9E1F-402A44960B80}"/>
              </a:ext>
            </a:extLst>
          </p:cNvPr>
          <p:cNvSpPr/>
          <p:nvPr/>
        </p:nvSpPr>
        <p:spPr>
          <a:xfrm>
            <a:off x="8986989" y="5078012"/>
            <a:ext cx="2948940" cy="148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A7B75D49-B221-42CC-8AEF-D929E5AE791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4511" y="903302"/>
            <a:ext cx="5556912" cy="4464000"/>
          </a:xfrm>
          <a:prstGeom prst="rect">
            <a:avLst/>
          </a:prstGeom>
        </p:spPr>
      </p:pic>
      <p:pic>
        <p:nvPicPr>
          <p:cNvPr id="2" name="Schlange_g">
            <a:hlinkClick r:id="" action="ppaction://media"/>
            <a:extLst>
              <a:ext uri="{FF2B5EF4-FFF2-40B4-BE49-F238E27FC236}">
                <a16:creationId xmlns:a16="http://schemas.microsoft.com/office/drawing/2014/main" id="{BE890446-AB3A-43DC-B2F7-DA96D9B29A1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861414" y="8450942"/>
            <a:ext cx="406400" cy="406400"/>
          </a:xfrm>
          <a:prstGeom prst="rect">
            <a:avLst/>
          </a:prstGeom>
        </p:spPr>
      </p:pic>
      <p:pic>
        <p:nvPicPr>
          <p:cNvPr id="12" name="Schlange_g">
            <a:hlinkClick r:id="" action="ppaction://media"/>
            <a:extLst>
              <a:ext uri="{FF2B5EF4-FFF2-40B4-BE49-F238E27FC236}">
                <a16:creationId xmlns:a16="http://schemas.microsoft.com/office/drawing/2014/main" id="{69AF0D2D-7144-4F1D-8CD8-D7A960BC26E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013814" y="8603342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301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4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3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230194B9-C89D-4FA6-A8C7-486CDFAD8124}"/>
              </a:ext>
            </a:extLst>
          </p:cNvPr>
          <p:cNvGrpSpPr/>
          <p:nvPr/>
        </p:nvGrpSpPr>
        <p:grpSpPr>
          <a:xfrm>
            <a:off x="9510713" y="5385197"/>
            <a:ext cx="2243137" cy="871537"/>
            <a:chOff x="9510713" y="5385197"/>
            <a:chExt cx="2243137" cy="871537"/>
          </a:xfrm>
        </p:grpSpPr>
        <p:sp>
          <p:nvSpPr>
            <p:cNvPr id="8" name="Rechteck: abgerundete Ecken 7">
              <a:extLst>
                <a:ext uri="{FF2B5EF4-FFF2-40B4-BE49-F238E27FC236}">
                  <a16:creationId xmlns:a16="http://schemas.microsoft.com/office/drawing/2014/main" id="{34FB1D84-EDBA-449D-A1ED-6D5FECC8F108}"/>
                </a:ext>
              </a:extLst>
            </p:cNvPr>
            <p:cNvSpPr/>
            <p:nvPr/>
          </p:nvSpPr>
          <p:spPr>
            <a:xfrm>
              <a:off x="9510713" y="5385197"/>
              <a:ext cx="2243137" cy="871537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" name="Gleichschenkliges Dreieck 8">
              <a:extLst>
                <a:ext uri="{FF2B5EF4-FFF2-40B4-BE49-F238E27FC236}">
                  <a16:creationId xmlns:a16="http://schemas.microsoft.com/office/drawing/2014/main" id="{47C56B95-A531-438A-B72D-5034A3F2D992}"/>
                </a:ext>
              </a:extLst>
            </p:cNvPr>
            <p:cNvSpPr/>
            <p:nvPr/>
          </p:nvSpPr>
          <p:spPr>
            <a:xfrm rot="5400000">
              <a:off x="10966552" y="5591158"/>
              <a:ext cx="545305" cy="459609"/>
            </a:xfrm>
            <a:prstGeom prst="triangle">
              <a:avLst>
                <a:gd name="adj" fmla="val 47525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id="{148929FF-FB17-4B2A-8AD4-EFC53876ADC2}"/>
                </a:ext>
              </a:extLst>
            </p:cNvPr>
            <p:cNvSpPr txBox="1"/>
            <p:nvPr/>
          </p:nvSpPr>
          <p:spPr>
            <a:xfrm>
              <a:off x="9846094" y="5590131"/>
              <a:ext cx="12307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weiter</a:t>
              </a:r>
            </a:p>
          </p:txBody>
        </p:sp>
      </p:grpSp>
      <p:pic>
        <p:nvPicPr>
          <p:cNvPr id="17" name="Grafik 16">
            <a:extLst>
              <a:ext uri="{FF2B5EF4-FFF2-40B4-BE49-F238E27FC236}">
                <a16:creationId xmlns:a16="http://schemas.microsoft.com/office/drawing/2014/main" id="{BD98738E-DB01-491B-9F0B-C6907A376F3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628" y="77393"/>
            <a:ext cx="540141" cy="801912"/>
          </a:xfrm>
          <a:prstGeom prst="rect">
            <a:avLst/>
          </a:prstGeom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B5B28607-17A3-4092-B62F-4759295D8BA5}"/>
              </a:ext>
            </a:extLst>
          </p:cNvPr>
          <p:cNvSpPr txBox="1"/>
          <p:nvPr/>
        </p:nvSpPr>
        <p:spPr>
          <a:xfrm>
            <a:off x="5433367" y="323442"/>
            <a:ext cx="13252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Lösung</a:t>
            </a:r>
          </a:p>
        </p:txBody>
      </p:sp>
      <p:sp>
        <p:nvSpPr>
          <p:cNvPr id="15" name="Rechteck 1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24D9EE5-6859-4E2E-9231-2513EBD541C3}"/>
              </a:ext>
            </a:extLst>
          </p:cNvPr>
          <p:cNvSpPr/>
          <p:nvPr/>
        </p:nvSpPr>
        <p:spPr>
          <a:xfrm>
            <a:off x="8986989" y="5078012"/>
            <a:ext cx="2948940" cy="148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9EBFBFC5-B9F6-4B3A-9B85-99D3996CEE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4511" y="903302"/>
            <a:ext cx="5556912" cy="4464000"/>
          </a:xfrm>
          <a:prstGeom prst="rect">
            <a:avLst/>
          </a:prstGeom>
        </p:spPr>
      </p:pic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1594BEED-C3F5-4FC7-815D-C443F061D5EA}"/>
              </a:ext>
            </a:extLst>
          </p:cNvPr>
          <p:cNvGrpSpPr/>
          <p:nvPr/>
        </p:nvGrpSpPr>
        <p:grpSpPr>
          <a:xfrm>
            <a:off x="3986031" y="5421016"/>
            <a:ext cx="4333872" cy="630780"/>
            <a:chOff x="1481141" y="606216"/>
            <a:chExt cx="4333872" cy="630780"/>
          </a:xfrm>
        </p:grpSpPr>
        <p:sp>
          <p:nvSpPr>
            <p:cNvPr id="22" name="Ellipse 21">
              <a:extLst>
                <a:ext uri="{FF2B5EF4-FFF2-40B4-BE49-F238E27FC236}">
                  <a16:creationId xmlns:a16="http://schemas.microsoft.com/office/drawing/2014/main" id="{E94B59CB-AFFE-4DDA-8D9B-6F40664AC212}"/>
                </a:ext>
              </a:extLst>
            </p:cNvPr>
            <p:cNvSpPr/>
            <p:nvPr/>
          </p:nvSpPr>
          <p:spPr>
            <a:xfrm>
              <a:off x="5219701" y="617120"/>
              <a:ext cx="595312" cy="6198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" name="Ellipse 22">
              <a:extLst>
                <a:ext uri="{FF2B5EF4-FFF2-40B4-BE49-F238E27FC236}">
                  <a16:creationId xmlns:a16="http://schemas.microsoft.com/office/drawing/2014/main" id="{6DD887BE-7E29-4C17-B7D8-6DF03C4DBE51}"/>
                </a:ext>
              </a:extLst>
            </p:cNvPr>
            <p:cNvSpPr/>
            <p:nvPr/>
          </p:nvSpPr>
          <p:spPr>
            <a:xfrm>
              <a:off x="4471989" y="606216"/>
              <a:ext cx="595312" cy="6198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" name="Ellipse 29">
              <a:extLst>
                <a:ext uri="{FF2B5EF4-FFF2-40B4-BE49-F238E27FC236}">
                  <a16:creationId xmlns:a16="http://schemas.microsoft.com/office/drawing/2014/main" id="{F9371018-3F93-4271-B02F-E837DF9D1964}"/>
                </a:ext>
              </a:extLst>
            </p:cNvPr>
            <p:cNvSpPr/>
            <p:nvPr/>
          </p:nvSpPr>
          <p:spPr>
            <a:xfrm>
              <a:off x="3724277" y="606216"/>
              <a:ext cx="595312" cy="6198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" name="Ellipse 30">
              <a:extLst>
                <a:ext uri="{FF2B5EF4-FFF2-40B4-BE49-F238E27FC236}">
                  <a16:creationId xmlns:a16="http://schemas.microsoft.com/office/drawing/2014/main" id="{8DBB2807-443E-4CDC-9120-F950B80C0627}"/>
                </a:ext>
              </a:extLst>
            </p:cNvPr>
            <p:cNvSpPr/>
            <p:nvPr/>
          </p:nvSpPr>
          <p:spPr>
            <a:xfrm>
              <a:off x="2976565" y="607344"/>
              <a:ext cx="595312" cy="6198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2" name="Ellipse 31">
              <a:extLst>
                <a:ext uri="{FF2B5EF4-FFF2-40B4-BE49-F238E27FC236}">
                  <a16:creationId xmlns:a16="http://schemas.microsoft.com/office/drawing/2014/main" id="{DE8CB678-D247-4694-9666-83705E21E15C}"/>
                </a:ext>
              </a:extLst>
            </p:cNvPr>
            <p:cNvSpPr/>
            <p:nvPr/>
          </p:nvSpPr>
          <p:spPr>
            <a:xfrm>
              <a:off x="2228853" y="607344"/>
              <a:ext cx="595312" cy="6198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" name="Ellipse 32">
              <a:extLst>
                <a:ext uri="{FF2B5EF4-FFF2-40B4-BE49-F238E27FC236}">
                  <a16:creationId xmlns:a16="http://schemas.microsoft.com/office/drawing/2014/main" id="{E4B99967-1257-4C05-926F-C7EC0B94CF6F}"/>
                </a:ext>
              </a:extLst>
            </p:cNvPr>
            <p:cNvSpPr/>
            <p:nvPr/>
          </p:nvSpPr>
          <p:spPr>
            <a:xfrm>
              <a:off x="1481141" y="607344"/>
              <a:ext cx="595312" cy="61987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pic>
        <p:nvPicPr>
          <p:cNvPr id="34" name="Grafik 33">
            <a:extLst>
              <a:ext uri="{FF2B5EF4-FFF2-40B4-BE49-F238E27FC236}">
                <a16:creationId xmlns:a16="http://schemas.microsoft.com/office/drawing/2014/main" id="{ACEA07DD-C9D0-4FEB-92C2-B80F05A6DED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4430" y="6093615"/>
            <a:ext cx="998514" cy="574253"/>
          </a:xfrm>
          <a:prstGeom prst="rect">
            <a:avLst/>
          </a:prstGeom>
        </p:spPr>
      </p:pic>
      <p:pic>
        <p:nvPicPr>
          <p:cNvPr id="2" name="Schlange_g">
            <a:hlinkClick r:id="" action="ppaction://media"/>
            <a:extLst>
              <a:ext uri="{FF2B5EF4-FFF2-40B4-BE49-F238E27FC236}">
                <a16:creationId xmlns:a16="http://schemas.microsoft.com/office/drawing/2014/main" id="{08AC5EC6-53E4-48A6-B22E-BF0281D24BF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779111" y="838562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726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4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230194B9-C89D-4FA6-A8C7-486CDFAD8124}"/>
              </a:ext>
            </a:extLst>
          </p:cNvPr>
          <p:cNvGrpSpPr/>
          <p:nvPr/>
        </p:nvGrpSpPr>
        <p:grpSpPr>
          <a:xfrm>
            <a:off x="9510713" y="5385197"/>
            <a:ext cx="2243137" cy="871537"/>
            <a:chOff x="9510713" y="5385197"/>
            <a:chExt cx="2243137" cy="871537"/>
          </a:xfrm>
        </p:grpSpPr>
        <p:sp>
          <p:nvSpPr>
            <p:cNvPr id="8" name="Rechteck: abgerundete Ecken 7">
              <a:extLst>
                <a:ext uri="{FF2B5EF4-FFF2-40B4-BE49-F238E27FC236}">
                  <a16:creationId xmlns:a16="http://schemas.microsoft.com/office/drawing/2014/main" id="{34FB1D84-EDBA-449D-A1ED-6D5FECC8F108}"/>
                </a:ext>
              </a:extLst>
            </p:cNvPr>
            <p:cNvSpPr/>
            <p:nvPr/>
          </p:nvSpPr>
          <p:spPr>
            <a:xfrm>
              <a:off x="9510713" y="5385197"/>
              <a:ext cx="2243137" cy="871537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" name="Gleichschenkliges Dreieck 8">
              <a:extLst>
                <a:ext uri="{FF2B5EF4-FFF2-40B4-BE49-F238E27FC236}">
                  <a16:creationId xmlns:a16="http://schemas.microsoft.com/office/drawing/2014/main" id="{47C56B95-A531-438A-B72D-5034A3F2D992}"/>
                </a:ext>
              </a:extLst>
            </p:cNvPr>
            <p:cNvSpPr/>
            <p:nvPr/>
          </p:nvSpPr>
          <p:spPr>
            <a:xfrm rot="5400000">
              <a:off x="10966552" y="5591158"/>
              <a:ext cx="545305" cy="459609"/>
            </a:xfrm>
            <a:prstGeom prst="triangle">
              <a:avLst>
                <a:gd name="adj" fmla="val 47525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id="{148929FF-FB17-4B2A-8AD4-EFC53876ADC2}"/>
                </a:ext>
              </a:extLst>
            </p:cNvPr>
            <p:cNvSpPr txBox="1"/>
            <p:nvPr/>
          </p:nvSpPr>
          <p:spPr>
            <a:xfrm>
              <a:off x="9846094" y="5590131"/>
              <a:ext cx="12307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weiter</a:t>
              </a:r>
            </a:p>
          </p:txBody>
        </p:sp>
      </p:grpSp>
      <p:pic>
        <p:nvPicPr>
          <p:cNvPr id="17" name="Grafik 16">
            <a:extLst>
              <a:ext uri="{FF2B5EF4-FFF2-40B4-BE49-F238E27FC236}">
                <a16:creationId xmlns:a16="http://schemas.microsoft.com/office/drawing/2014/main" id="{9FA5AFB6-4A0D-496E-946C-4F85F62570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384" y="40304"/>
            <a:ext cx="2469167" cy="862998"/>
          </a:xfrm>
          <a:prstGeom prst="rect">
            <a:avLst/>
          </a:prstGeom>
        </p:spPr>
      </p:pic>
      <p:sp>
        <p:nvSpPr>
          <p:cNvPr id="10" name="Rechteck 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E840597-8E65-47DD-90AC-45586DC7C01E}"/>
              </a:ext>
            </a:extLst>
          </p:cNvPr>
          <p:cNvSpPr/>
          <p:nvPr/>
        </p:nvSpPr>
        <p:spPr>
          <a:xfrm>
            <a:off x="8986989" y="5078012"/>
            <a:ext cx="2948940" cy="148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CF8ABC1D-4B86-43F5-9BD9-85C65C52C1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967" y="921197"/>
            <a:ext cx="4464000" cy="4464000"/>
          </a:xfrm>
          <a:prstGeom prst="rect">
            <a:avLst/>
          </a:prstGeom>
        </p:spPr>
      </p:pic>
      <p:pic>
        <p:nvPicPr>
          <p:cNvPr id="2" name="Schwein">
            <a:hlinkClick r:id="" action="ppaction://media"/>
            <a:extLst>
              <a:ext uri="{FF2B5EF4-FFF2-40B4-BE49-F238E27FC236}">
                <a16:creationId xmlns:a16="http://schemas.microsoft.com/office/drawing/2014/main" id="{4498725C-B106-4EF4-A332-0D5392E4130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949767" y="7177314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384883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14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34FB1D84-EDBA-449D-A1ED-6D5FECC8F108}"/>
              </a:ext>
            </a:extLst>
          </p:cNvPr>
          <p:cNvSpPr/>
          <p:nvPr/>
        </p:nvSpPr>
        <p:spPr>
          <a:xfrm>
            <a:off x="9510713" y="5385197"/>
            <a:ext cx="2243137" cy="871537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61D07DE2-34C9-4D0A-B237-0418397B33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414" y="239098"/>
            <a:ext cx="2469167" cy="698213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D3F11CAB-ABFB-4ADC-A767-45A862E82D7B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9028" y="5430985"/>
            <a:ext cx="525354" cy="779959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C9247C73-0664-48AD-8F7B-FC93A46FDE40}"/>
              </a:ext>
            </a:extLst>
          </p:cNvPr>
          <p:cNvSpPr txBox="1"/>
          <p:nvPr/>
        </p:nvSpPr>
        <p:spPr>
          <a:xfrm>
            <a:off x="9755846" y="5603637"/>
            <a:ext cx="1317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Lösung</a:t>
            </a:r>
          </a:p>
        </p:txBody>
      </p:sp>
      <p:sp>
        <p:nvSpPr>
          <p:cNvPr id="9" name="Rechteck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1A64162F-1707-4CCF-B270-1E8A22C08C16}"/>
              </a:ext>
            </a:extLst>
          </p:cNvPr>
          <p:cNvSpPr/>
          <p:nvPr/>
        </p:nvSpPr>
        <p:spPr>
          <a:xfrm>
            <a:off x="8986989" y="5078012"/>
            <a:ext cx="2948940" cy="148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2A6A62CD-986C-4BC2-B669-CF207FFCE57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967" y="921197"/>
            <a:ext cx="4464000" cy="4464000"/>
          </a:xfrm>
          <a:prstGeom prst="rect">
            <a:avLst/>
          </a:prstGeom>
        </p:spPr>
      </p:pic>
      <p:pic>
        <p:nvPicPr>
          <p:cNvPr id="2" name="Schwein_g">
            <a:hlinkClick r:id="" action="ppaction://media"/>
            <a:extLst>
              <a:ext uri="{FF2B5EF4-FFF2-40B4-BE49-F238E27FC236}">
                <a16:creationId xmlns:a16="http://schemas.microsoft.com/office/drawing/2014/main" id="{07680FA5-0270-4276-BE62-7E4B1E045F3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152967" y="7699828"/>
            <a:ext cx="406400" cy="406400"/>
          </a:xfrm>
          <a:prstGeom prst="rect">
            <a:avLst/>
          </a:prstGeom>
        </p:spPr>
      </p:pic>
      <p:pic>
        <p:nvPicPr>
          <p:cNvPr id="12" name="Schwein_g">
            <a:hlinkClick r:id="" action="ppaction://media"/>
            <a:extLst>
              <a:ext uri="{FF2B5EF4-FFF2-40B4-BE49-F238E27FC236}">
                <a16:creationId xmlns:a16="http://schemas.microsoft.com/office/drawing/2014/main" id="{2660C0B2-5733-4546-80DF-B3A793FB43A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305367" y="785222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38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1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3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230194B9-C89D-4FA6-A8C7-486CDFAD8124}"/>
              </a:ext>
            </a:extLst>
          </p:cNvPr>
          <p:cNvGrpSpPr/>
          <p:nvPr/>
        </p:nvGrpSpPr>
        <p:grpSpPr>
          <a:xfrm>
            <a:off x="9510713" y="5385197"/>
            <a:ext cx="2243137" cy="871537"/>
            <a:chOff x="9510713" y="5385197"/>
            <a:chExt cx="2243137" cy="871537"/>
          </a:xfrm>
        </p:grpSpPr>
        <p:sp>
          <p:nvSpPr>
            <p:cNvPr id="8" name="Rechteck: abgerundete Ecken 7">
              <a:extLst>
                <a:ext uri="{FF2B5EF4-FFF2-40B4-BE49-F238E27FC236}">
                  <a16:creationId xmlns:a16="http://schemas.microsoft.com/office/drawing/2014/main" id="{34FB1D84-EDBA-449D-A1ED-6D5FECC8F108}"/>
                </a:ext>
              </a:extLst>
            </p:cNvPr>
            <p:cNvSpPr/>
            <p:nvPr/>
          </p:nvSpPr>
          <p:spPr>
            <a:xfrm>
              <a:off x="9510713" y="5385197"/>
              <a:ext cx="2243137" cy="871537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" name="Gleichschenkliges Dreieck 8">
              <a:extLst>
                <a:ext uri="{FF2B5EF4-FFF2-40B4-BE49-F238E27FC236}">
                  <a16:creationId xmlns:a16="http://schemas.microsoft.com/office/drawing/2014/main" id="{47C56B95-A531-438A-B72D-5034A3F2D992}"/>
                </a:ext>
              </a:extLst>
            </p:cNvPr>
            <p:cNvSpPr/>
            <p:nvPr/>
          </p:nvSpPr>
          <p:spPr>
            <a:xfrm rot="5400000">
              <a:off x="10966552" y="5591158"/>
              <a:ext cx="545305" cy="459609"/>
            </a:xfrm>
            <a:prstGeom prst="triangle">
              <a:avLst>
                <a:gd name="adj" fmla="val 47525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id="{148929FF-FB17-4B2A-8AD4-EFC53876ADC2}"/>
                </a:ext>
              </a:extLst>
            </p:cNvPr>
            <p:cNvSpPr txBox="1"/>
            <p:nvPr/>
          </p:nvSpPr>
          <p:spPr>
            <a:xfrm>
              <a:off x="9846094" y="5590131"/>
              <a:ext cx="12307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weiter</a:t>
              </a:r>
            </a:p>
          </p:txBody>
        </p:sp>
      </p:grpSp>
      <p:pic>
        <p:nvPicPr>
          <p:cNvPr id="17" name="Grafik 16">
            <a:extLst>
              <a:ext uri="{FF2B5EF4-FFF2-40B4-BE49-F238E27FC236}">
                <a16:creationId xmlns:a16="http://schemas.microsoft.com/office/drawing/2014/main" id="{BD98738E-DB01-491B-9F0B-C6907A376F3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628" y="77393"/>
            <a:ext cx="540141" cy="801912"/>
          </a:xfrm>
          <a:prstGeom prst="rect">
            <a:avLst/>
          </a:prstGeom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B5B28607-17A3-4092-B62F-4759295D8BA5}"/>
              </a:ext>
            </a:extLst>
          </p:cNvPr>
          <p:cNvSpPr txBox="1"/>
          <p:nvPr/>
        </p:nvSpPr>
        <p:spPr>
          <a:xfrm>
            <a:off x="5433367" y="323442"/>
            <a:ext cx="13252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Lösung</a:t>
            </a:r>
          </a:p>
        </p:txBody>
      </p:sp>
      <p:sp>
        <p:nvSpPr>
          <p:cNvPr id="15" name="Rechteck 1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B4D4E70-4181-49D9-BD44-E123A5D793EB}"/>
              </a:ext>
            </a:extLst>
          </p:cNvPr>
          <p:cNvSpPr/>
          <p:nvPr/>
        </p:nvSpPr>
        <p:spPr>
          <a:xfrm>
            <a:off x="8986989" y="5078012"/>
            <a:ext cx="2948940" cy="148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1" name="Grafik 20">
            <a:extLst>
              <a:ext uri="{FF2B5EF4-FFF2-40B4-BE49-F238E27FC236}">
                <a16:creationId xmlns:a16="http://schemas.microsoft.com/office/drawing/2014/main" id="{4582669E-8FFB-43A4-A25D-87816C2DB4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967" y="921197"/>
            <a:ext cx="4464000" cy="4464000"/>
          </a:xfrm>
          <a:prstGeom prst="rect">
            <a:avLst/>
          </a:prstGeom>
        </p:spPr>
      </p:pic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A185E22C-CCEB-4444-80BD-1E2E76204A70}"/>
              </a:ext>
            </a:extLst>
          </p:cNvPr>
          <p:cNvGrpSpPr/>
          <p:nvPr/>
        </p:nvGrpSpPr>
        <p:grpSpPr>
          <a:xfrm>
            <a:off x="4733743" y="5467853"/>
            <a:ext cx="2838448" cy="621004"/>
            <a:chOff x="1481141" y="606216"/>
            <a:chExt cx="2838448" cy="621004"/>
          </a:xfrm>
        </p:grpSpPr>
        <p:sp>
          <p:nvSpPr>
            <p:cNvPr id="22" name="Ellipse 21">
              <a:extLst>
                <a:ext uri="{FF2B5EF4-FFF2-40B4-BE49-F238E27FC236}">
                  <a16:creationId xmlns:a16="http://schemas.microsoft.com/office/drawing/2014/main" id="{3E89434F-8CAE-453D-8184-8EC3F2F37A4F}"/>
                </a:ext>
              </a:extLst>
            </p:cNvPr>
            <p:cNvSpPr/>
            <p:nvPr/>
          </p:nvSpPr>
          <p:spPr>
            <a:xfrm>
              <a:off x="3724277" y="606216"/>
              <a:ext cx="595312" cy="6198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" name="Ellipse 22">
              <a:extLst>
                <a:ext uri="{FF2B5EF4-FFF2-40B4-BE49-F238E27FC236}">
                  <a16:creationId xmlns:a16="http://schemas.microsoft.com/office/drawing/2014/main" id="{E74886CB-890F-4044-B4C7-D6DFE6012EDF}"/>
                </a:ext>
              </a:extLst>
            </p:cNvPr>
            <p:cNvSpPr/>
            <p:nvPr/>
          </p:nvSpPr>
          <p:spPr>
            <a:xfrm>
              <a:off x="2976565" y="607344"/>
              <a:ext cx="595312" cy="6198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" name="Ellipse 31">
              <a:extLst>
                <a:ext uri="{FF2B5EF4-FFF2-40B4-BE49-F238E27FC236}">
                  <a16:creationId xmlns:a16="http://schemas.microsoft.com/office/drawing/2014/main" id="{81284F36-47E7-4AEE-BB86-49F16B5E7AF8}"/>
                </a:ext>
              </a:extLst>
            </p:cNvPr>
            <p:cNvSpPr/>
            <p:nvPr/>
          </p:nvSpPr>
          <p:spPr>
            <a:xfrm>
              <a:off x="2228853" y="607344"/>
              <a:ext cx="595312" cy="6198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" name="Ellipse 32">
              <a:extLst>
                <a:ext uri="{FF2B5EF4-FFF2-40B4-BE49-F238E27FC236}">
                  <a16:creationId xmlns:a16="http://schemas.microsoft.com/office/drawing/2014/main" id="{2A1F01A7-C781-44A5-ABE0-0CAEA1648FF6}"/>
                </a:ext>
              </a:extLst>
            </p:cNvPr>
            <p:cNvSpPr/>
            <p:nvPr/>
          </p:nvSpPr>
          <p:spPr>
            <a:xfrm>
              <a:off x="1481141" y="607344"/>
              <a:ext cx="595312" cy="61987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34" name="Grafik 33">
            <a:extLst>
              <a:ext uri="{FF2B5EF4-FFF2-40B4-BE49-F238E27FC236}">
                <a16:creationId xmlns:a16="http://schemas.microsoft.com/office/drawing/2014/main" id="{531784E1-792C-4FCC-BA5A-F2F3ACE3230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3254" y="6172641"/>
            <a:ext cx="998514" cy="574253"/>
          </a:xfrm>
          <a:prstGeom prst="rect">
            <a:avLst/>
          </a:prstGeom>
        </p:spPr>
      </p:pic>
      <p:pic>
        <p:nvPicPr>
          <p:cNvPr id="2" name="Schwein_g">
            <a:hlinkClick r:id="" action="ppaction://media"/>
            <a:extLst>
              <a:ext uri="{FF2B5EF4-FFF2-40B4-BE49-F238E27FC236}">
                <a16:creationId xmlns:a16="http://schemas.microsoft.com/office/drawing/2014/main" id="{38EBF466-F680-46D8-8ED4-3FB3FA51ABE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779111" y="756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244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1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230194B9-C89D-4FA6-A8C7-486CDFAD8124}"/>
              </a:ext>
            </a:extLst>
          </p:cNvPr>
          <p:cNvGrpSpPr/>
          <p:nvPr/>
        </p:nvGrpSpPr>
        <p:grpSpPr>
          <a:xfrm>
            <a:off x="9510713" y="5385197"/>
            <a:ext cx="2243137" cy="871537"/>
            <a:chOff x="9510713" y="5385197"/>
            <a:chExt cx="2243137" cy="871537"/>
          </a:xfrm>
        </p:grpSpPr>
        <p:sp>
          <p:nvSpPr>
            <p:cNvPr id="8" name="Rechteck: abgerundete Ecken 7">
              <a:extLst>
                <a:ext uri="{FF2B5EF4-FFF2-40B4-BE49-F238E27FC236}">
                  <a16:creationId xmlns:a16="http://schemas.microsoft.com/office/drawing/2014/main" id="{34FB1D84-EDBA-449D-A1ED-6D5FECC8F108}"/>
                </a:ext>
              </a:extLst>
            </p:cNvPr>
            <p:cNvSpPr/>
            <p:nvPr/>
          </p:nvSpPr>
          <p:spPr>
            <a:xfrm>
              <a:off x="9510713" y="5385197"/>
              <a:ext cx="2243137" cy="871537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" name="Gleichschenkliges Dreieck 8">
              <a:extLst>
                <a:ext uri="{FF2B5EF4-FFF2-40B4-BE49-F238E27FC236}">
                  <a16:creationId xmlns:a16="http://schemas.microsoft.com/office/drawing/2014/main" id="{47C56B95-A531-438A-B72D-5034A3F2D992}"/>
                </a:ext>
              </a:extLst>
            </p:cNvPr>
            <p:cNvSpPr/>
            <p:nvPr/>
          </p:nvSpPr>
          <p:spPr>
            <a:xfrm rot="5400000">
              <a:off x="10966552" y="5591158"/>
              <a:ext cx="545305" cy="459609"/>
            </a:xfrm>
            <a:prstGeom prst="triangle">
              <a:avLst>
                <a:gd name="adj" fmla="val 47525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id="{148929FF-FB17-4B2A-8AD4-EFC53876ADC2}"/>
                </a:ext>
              </a:extLst>
            </p:cNvPr>
            <p:cNvSpPr txBox="1"/>
            <p:nvPr/>
          </p:nvSpPr>
          <p:spPr>
            <a:xfrm>
              <a:off x="9846094" y="5590131"/>
              <a:ext cx="12307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weiter</a:t>
              </a:r>
            </a:p>
          </p:txBody>
        </p:sp>
      </p:grpSp>
      <p:pic>
        <p:nvPicPr>
          <p:cNvPr id="17" name="Grafik 16">
            <a:extLst>
              <a:ext uri="{FF2B5EF4-FFF2-40B4-BE49-F238E27FC236}">
                <a16:creationId xmlns:a16="http://schemas.microsoft.com/office/drawing/2014/main" id="{9FA5AFB6-4A0D-496E-946C-4F85F62570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384" y="40304"/>
            <a:ext cx="2469167" cy="862998"/>
          </a:xfrm>
          <a:prstGeom prst="rect">
            <a:avLst/>
          </a:prstGeom>
        </p:spPr>
      </p:pic>
      <p:sp>
        <p:nvSpPr>
          <p:cNvPr id="10" name="Rechteck 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2095E3A-4CDF-4A5D-BB4D-2A8EFA71F230}"/>
              </a:ext>
            </a:extLst>
          </p:cNvPr>
          <p:cNvSpPr/>
          <p:nvPr/>
        </p:nvSpPr>
        <p:spPr>
          <a:xfrm>
            <a:off x="8986989" y="5078012"/>
            <a:ext cx="2948940" cy="148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2BE706E-04C3-4745-8894-E0FED5D905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967" y="921197"/>
            <a:ext cx="4464000" cy="4464000"/>
          </a:xfrm>
          <a:prstGeom prst="rect">
            <a:avLst/>
          </a:prstGeom>
        </p:spPr>
      </p:pic>
      <p:pic>
        <p:nvPicPr>
          <p:cNvPr id="2" name="Schnecke">
            <a:hlinkClick r:id="" action="ppaction://media"/>
            <a:extLst>
              <a:ext uri="{FF2B5EF4-FFF2-40B4-BE49-F238E27FC236}">
                <a16:creationId xmlns:a16="http://schemas.microsoft.com/office/drawing/2014/main" id="{AFC9005F-E57F-477C-B12D-D21397825C7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949767" y="8418286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462119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15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34FB1D84-EDBA-449D-A1ED-6D5FECC8F108}"/>
              </a:ext>
            </a:extLst>
          </p:cNvPr>
          <p:cNvSpPr/>
          <p:nvPr/>
        </p:nvSpPr>
        <p:spPr>
          <a:xfrm>
            <a:off x="9510713" y="5385197"/>
            <a:ext cx="2243137" cy="871537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61D07DE2-34C9-4D0A-B237-0418397B33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414" y="239098"/>
            <a:ext cx="2469167" cy="698213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D3F11CAB-ABFB-4ADC-A767-45A862E82D7B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9028" y="5430985"/>
            <a:ext cx="525354" cy="779959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C9247C73-0664-48AD-8F7B-FC93A46FDE40}"/>
              </a:ext>
            </a:extLst>
          </p:cNvPr>
          <p:cNvSpPr txBox="1"/>
          <p:nvPr/>
        </p:nvSpPr>
        <p:spPr>
          <a:xfrm>
            <a:off x="9755846" y="5603637"/>
            <a:ext cx="1317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Lösung</a:t>
            </a:r>
          </a:p>
        </p:txBody>
      </p:sp>
      <p:sp>
        <p:nvSpPr>
          <p:cNvPr id="9" name="Rechteck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1A1D03B5-D400-4F75-99AE-402B9FC67A9A}"/>
              </a:ext>
            </a:extLst>
          </p:cNvPr>
          <p:cNvSpPr/>
          <p:nvPr/>
        </p:nvSpPr>
        <p:spPr>
          <a:xfrm>
            <a:off x="8986989" y="5078012"/>
            <a:ext cx="2948940" cy="148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DCCF0126-7BDE-420A-918E-A08CB9DC214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967" y="921197"/>
            <a:ext cx="4464000" cy="4464000"/>
          </a:xfrm>
          <a:prstGeom prst="rect">
            <a:avLst/>
          </a:prstGeom>
        </p:spPr>
      </p:pic>
      <p:pic>
        <p:nvPicPr>
          <p:cNvPr id="2" name="Schnecke_g">
            <a:hlinkClick r:id="" action="ppaction://media"/>
            <a:extLst>
              <a:ext uri="{FF2B5EF4-FFF2-40B4-BE49-F238E27FC236}">
                <a16:creationId xmlns:a16="http://schemas.microsoft.com/office/drawing/2014/main" id="{2EE682E0-3EF2-417D-831E-46A3AD373BD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447971" y="8157028"/>
            <a:ext cx="406400" cy="406400"/>
          </a:xfrm>
          <a:prstGeom prst="rect">
            <a:avLst/>
          </a:prstGeom>
        </p:spPr>
      </p:pic>
      <p:pic>
        <p:nvPicPr>
          <p:cNvPr id="12" name="Schnecke_g">
            <a:hlinkClick r:id="" action="ppaction://media"/>
            <a:extLst>
              <a:ext uri="{FF2B5EF4-FFF2-40B4-BE49-F238E27FC236}">
                <a16:creationId xmlns:a16="http://schemas.microsoft.com/office/drawing/2014/main" id="{FFB706E6-B75B-43EE-957E-96D2C176E3E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600371" y="830942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499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1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3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230194B9-C89D-4FA6-A8C7-486CDFAD8124}"/>
              </a:ext>
            </a:extLst>
          </p:cNvPr>
          <p:cNvGrpSpPr/>
          <p:nvPr/>
        </p:nvGrpSpPr>
        <p:grpSpPr>
          <a:xfrm>
            <a:off x="9510713" y="5385197"/>
            <a:ext cx="2243137" cy="871537"/>
            <a:chOff x="9510713" y="5385197"/>
            <a:chExt cx="2243137" cy="871537"/>
          </a:xfrm>
        </p:grpSpPr>
        <p:sp>
          <p:nvSpPr>
            <p:cNvPr id="8" name="Rechteck: abgerundete Ecken 7">
              <a:extLst>
                <a:ext uri="{FF2B5EF4-FFF2-40B4-BE49-F238E27FC236}">
                  <a16:creationId xmlns:a16="http://schemas.microsoft.com/office/drawing/2014/main" id="{34FB1D84-EDBA-449D-A1ED-6D5FECC8F108}"/>
                </a:ext>
              </a:extLst>
            </p:cNvPr>
            <p:cNvSpPr/>
            <p:nvPr/>
          </p:nvSpPr>
          <p:spPr>
            <a:xfrm>
              <a:off x="9510713" y="5385197"/>
              <a:ext cx="2243137" cy="871537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" name="Gleichschenkliges Dreieck 8">
              <a:extLst>
                <a:ext uri="{FF2B5EF4-FFF2-40B4-BE49-F238E27FC236}">
                  <a16:creationId xmlns:a16="http://schemas.microsoft.com/office/drawing/2014/main" id="{47C56B95-A531-438A-B72D-5034A3F2D992}"/>
                </a:ext>
              </a:extLst>
            </p:cNvPr>
            <p:cNvSpPr/>
            <p:nvPr/>
          </p:nvSpPr>
          <p:spPr>
            <a:xfrm rot="5400000">
              <a:off x="10966552" y="5591158"/>
              <a:ext cx="545305" cy="459609"/>
            </a:xfrm>
            <a:prstGeom prst="triangle">
              <a:avLst>
                <a:gd name="adj" fmla="val 47525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id="{148929FF-FB17-4B2A-8AD4-EFC53876ADC2}"/>
                </a:ext>
              </a:extLst>
            </p:cNvPr>
            <p:cNvSpPr txBox="1"/>
            <p:nvPr/>
          </p:nvSpPr>
          <p:spPr>
            <a:xfrm>
              <a:off x="9846094" y="5590131"/>
              <a:ext cx="12307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weiter</a:t>
              </a:r>
            </a:p>
          </p:txBody>
        </p:sp>
      </p:grpSp>
      <p:pic>
        <p:nvPicPr>
          <p:cNvPr id="17" name="Grafik 16">
            <a:extLst>
              <a:ext uri="{FF2B5EF4-FFF2-40B4-BE49-F238E27FC236}">
                <a16:creationId xmlns:a16="http://schemas.microsoft.com/office/drawing/2014/main" id="{BD98738E-DB01-491B-9F0B-C6907A376F3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628" y="77393"/>
            <a:ext cx="540141" cy="801912"/>
          </a:xfrm>
          <a:prstGeom prst="rect">
            <a:avLst/>
          </a:prstGeom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B5B28607-17A3-4092-B62F-4759295D8BA5}"/>
              </a:ext>
            </a:extLst>
          </p:cNvPr>
          <p:cNvSpPr txBox="1"/>
          <p:nvPr/>
        </p:nvSpPr>
        <p:spPr>
          <a:xfrm>
            <a:off x="5433367" y="323442"/>
            <a:ext cx="13252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Lösung</a:t>
            </a:r>
          </a:p>
        </p:txBody>
      </p:sp>
      <p:sp>
        <p:nvSpPr>
          <p:cNvPr id="15" name="Rechteck 1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D8EF1CA-8468-44E1-B531-E8931B1581CB}"/>
              </a:ext>
            </a:extLst>
          </p:cNvPr>
          <p:cNvSpPr/>
          <p:nvPr/>
        </p:nvSpPr>
        <p:spPr>
          <a:xfrm>
            <a:off x="8986989" y="5078012"/>
            <a:ext cx="2948940" cy="148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FDFCCB8F-BF46-44F9-9F39-3D3F22F894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967" y="921197"/>
            <a:ext cx="4464000" cy="4464000"/>
          </a:xfrm>
          <a:prstGeom prst="rect">
            <a:avLst/>
          </a:prstGeom>
        </p:spPr>
      </p:pic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A736C32B-ECF3-49CF-9DBB-BD039ED56802}"/>
              </a:ext>
            </a:extLst>
          </p:cNvPr>
          <p:cNvGrpSpPr/>
          <p:nvPr/>
        </p:nvGrpSpPr>
        <p:grpSpPr>
          <a:xfrm>
            <a:off x="4359887" y="5422601"/>
            <a:ext cx="3586160" cy="621004"/>
            <a:chOff x="1481141" y="606216"/>
            <a:chExt cx="3586160" cy="621004"/>
          </a:xfrm>
        </p:grpSpPr>
        <p:sp>
          <p:nvSpPr>
            <p:cNvPr id="22" name="Ellipse 21">
              <a:extLst>
                <a:ext uri="{FF2B5EF4-FFF2-40B4-BE49-F238E27FC236}">
                  <a16:creationId xmlns:a16="http://schemas.microsoft.com/office/drawing/2014/main" id="{2C9F67AF-1CF0-4343-8BC9-2B844F144260}"/>
                </a:ext>
              </a:extLst>
            </p:cNvPr>
            <p:cNvSpPr/>
            <p:nvPr/>
          </p:nvSpPr>
          <p:spPr>
            <a:xfrm>
              <a:off x="4471989" y="606216"/>
              <a:ext cx="595312" cy="6198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" name="Ellipse 22">
              <a:extLst>
                <a:ext uri="{FF2B5EF4-FFF2-40B4-BE49-F238E27FC236}">
                  <a16:creationId xmlns:a16="http://schemas.microsoft.com/office/drawing/2014/main" id="{CF4E7403-3D78-4646-A77B-CAD9497958B9}"/>
                </a:ext>
              </a:extLst>
            </p:cNvPr>
            <p:cNvSpPr/>
            <p:nvPr/>
          </p:nvSpPr>
          <p:spPr>
            <a:xfrm>
              <a:off x="3724277" y="606216"/>
              <a:ext cx="595312" cy="619876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0" name="Ellipse 29">
              <a:extLst>
                <a:ext uri="{FF2B5EF4-FFF2-40B4-BE49-F238E27FC236}">
                  <a16:creationId xmlns:a16="http://schemas.microsoft.com/office/drawing/2014/main" id="{81A2DA45-C1B1-4AFE-8366-A1FB75EF31CA}"/>
                </a:ext>
              </a:extLst>
            </p:cNvPr>
            <p:cNvSpPr/>
            <p:nvPr/>
          </p:nvSpPr>
          <p:spPr>
            <a:xfrm>
              <a:off x="2976565" y="607344"/>
              <a:ext cx="595312" cy="6198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" name="Ellipse 30">
              <a:extLst>
                <a:ext uri="{FF2B5EF4-FFF2-40B4-BE49-F238E27FC236}">
                  <a16:creationId xmlns:a16="http://schemas.microsoft.com/office/drawing/2014/main" id="{BEB778A1-5950-4E61-A4F8-C7D0F1708F01}"/>
                </a:ext>
              </a:extLst>
            </p:cNvPr>
            <p:cNvSpPr/>
            <p:nvPr/>
          </p:nvSpPr>
          <p:spPr>
            <a:xfrm>
              <a:off x="2228853" y="607344"/>
              <a:ext cx="595312" cy="6198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" name="Ellipse 31">
              <a:extLst>
                <a:ext uri="{FF2B5EF4-FFF2-40B4-BE49-F238E27FC236}">
                  <a16:creationId xmlns:a16="http://schemas.microsoft.com/office/drawing/2014/main" id="{00102A88-57A7-4539-B34C-93F93D20C681}"/>
                </a:ext>
              </a:extLst>
            </p:cNvPr>
            <p:cNvSpPr/>
            <p:nvPr/>
          </p:nvSpPr>
          <p:spPr>
            <a:xfrm>
              <a:off x="1481141" y="607344"/>
              <a:ext cx="595312" cy="61987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33" name="Grafik 32">
            <a:extLst>
              <a:ext uri="{FF2B5EF4-FFF2-40B4-BE49-F238E27FC236}">
                <a16:creationId xmlns:a16="http://schemas.microsoft.com/office/drawing/2014/main" id="{E6BDCA5C-FEE9-42FC-80F2-00406383A9E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8286" y="6093615"/>
            <a:ext cx="998514" cy="574253"/>
          </a:xfrm>
          <a:prstGeom prst="rect">
            <a:avLst/>
          </a:prstGeom>
        </p:spPr>
      </p:pic>
      <p:pic>
        <p:nvPicPr>
          <p:cNvPr id="2" name="Schnecke_g">
            <a:hlinkClick r:id="" action="ppaction://media"/>
            <a:extLst>
              <a:ext uri="{FF2B5EF4-FFF2-40B4-BE49-F238E27FC236}">
                <a16:creationId xmlns:a16="http://schemas.microsoft.com/office/drawing/2014/main" id="{4013D3FD-1D99-42CF-9C14-DF5BA9703D4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196623" y="7405914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757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1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230194B9-C89D-4FA6-A8C7-486CDFAD8124}"/>
              </a:ext>
            </a:extLst>
          </p:cNvPr>
          <p:cNvGrpSpPr/>
          <p:nvPr/>
        </p:nvGrpSpPr>
        <p:grpSpPr>
          <a:xfrm>
            <a:off x="9510713" y="5385197"/>
            <a:ext cx="2243137" cy="871537"/>
            <a:chOff x="9510713" y="5385197"/>
            <a:chExt cx="2243137" cy="871537"/>
          </a:xfrm>
        </p:grpSpPr>
        <p:sp>
          <p:nvSpPr>
            <p:cNvPr id="8" name="Rechteck: abgerundete Ecken 7">
              <a:extLst>
                <a:ext uri="{FF2B5EF4-FFF2-40B4-BE49-F238E27FC236}">
                  <a16:creationId xmlns:a16="http://schemas.microsoft.com/office/drawing/2014/main" id="{34FB1D84-EDBA-449D-A1ED-6D5FECC8F108}"/>
                </a:ext>
              </a:extLst>
            </p:cNvPr>
            <p:cNvSpPr/>
            <p:nvPr/>
          </p:nvSpPr>
          <p:spPr>
            <a:xfrm>
              <a:off x="9510713" y="5385197"/>
              <a:ext cx="2243137" cy="871537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" name="Gleichschenkliges Dreieck 8">
              <a:extLst>
                <a:ext uri="{FF2B5EF4-FFF2-40B4-BE49-F238E27FC236}">
                  <a16:creationId xmlns:a16="http://schemas.microsoft.com/office/drawing/2014/main" id="{47C56B95-A531-438A-B72D-5034A3F2D992}"/>
                </a:ext>
              </a:extLst>
            </p:cNvPr>
            <p:cNvSpPr/>
            <p:nvPr/>
          </p:nvSpPr>
          <p:spPr>
            <a:xfrm rot="5400000">
              <a:off x="10966552" y="5591158"/>
              <a:ext cx="545305" cy="459609"/>
            </a:xfrm>
            <a:prstGeom prst="triangle">
              <a:avLst>
                <a:gd name="adj" fmla="val 47525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id="{148929FF-FB17-4B2A-8AD4-EFC53876ADC2}"/>
                </a:ext>
              </a:extLst>
            </p:cNvPr>
            <p:cNvSpPr txBox="1"/>
            <p:nvPr/>
          </p:nvSpPr>
          <p:spPr>
            <a:xfrm>
              <a:off x="9846094" y="5590131"/>
              <a:ext cx="12307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weiter</a:t>
              </a:r>
            </a:p>
          </p:txBody>
        </p:sp>
      </p:grpSp>
      <p:pic>
        <p:nvPicPr>
          <p:cNvPr id="17" name="Grafik 16">
            <a:extLst>
              <a:ext uri="{FF2B5EF4-FFF2-40B4-BE49-F238E27FC236}">
                <a16:creationId xmlns:a16="http://schemas.microsoft.com/office/drawing/2014/main" id="{9FA5AFB6-4A0D-496E-946C-4F85F62570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384" y="40304"/>
            <a:ext cx="2469167" cy="862998"/>
          </a:xfrm>
          <a:prstGeom prst="rect">
            <a:avLst/>
          </a:prstGeom>
        </p:spPr>
      </p:pic>
      <p:sp>
        <p:nvSpPr>
          <p:cNvPr id="11" name="Rechteck 1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3A4A849-4E5D-4809-A93E-FF0220E9AFA1}"/>
              </a:ext>
            </a:extLst>
          </p:cNvPr>
          <p:cNvSpPr/>
          <p:nvPr/>
        </p:nvSpPr>
        <p:spPr>
          <a:xfrm>
            <a:off x="8986989" y="5078012"/>
            <a:ext cx="2948940" cy="148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E11D44EF-A40D-43DD-9B41-E992D5F75FB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683"/>
          <a:stretch/>
        </p:blipFill>
        <p:spPr>
          <a:xfrm>
            <a:off x="4806697" y="903302"/>
            <a:ext cx="2692539" cy="4464000"/>
          </a:xfrm>
          <a:prstGeom prst="rect">
            <a:avLst/>
          </a:prstGeom>
        </p:spPr>
      </p:pic>
      <p:pic>
        <p:nvPicPr>
          <p:cNvPr id="2" name="Kirsche">
            <a:hlinkClick r:id="" action="ppaction://media"/>
            <a:extLst>
              <a:ext uri="{FF2B5EF4-FFF2-40B4-BE49-F238E27FC236}">
                <a16:creationId xmlns:a16="http://schemas.microsoft.com/office/drawing/2014/main" id="{1753885A-8BEB-4E01-A0CA-99795E26040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337629" y="71120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173436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121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34FB1D84-EDBA-449D-A1ED-6D5FECC8F108}"/>
              </a:ext>
            </a:extLst>
          </p:cNvPr>
          <p:cNvSpPr/>
          <p:nvPr/>
        </p:nvSpPr>
        <p:spPr>
          <a:xfrm>
            <a:off x="9510713" y="5385197"/>
            <a:ext cx="2243137" cy="871537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61D07DE2-34C9-4D0A-B237-0418397B33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414" y="239098"/>
            <a:ext cx="2469167" cy="698213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D3F11CAB-ABFB-4ADC-A767-45A862E82D7B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9028" y="5430985"/>
            <a:ext cx="525354" cy="779959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C9247C73-0664-48AD-8F7B-FC93A46FDE40}"/>
              </a:ext>
            </a:extLst>
          </p:cNvPr>
          <p:cNvSpPr txBox="1"/>
          <p:nvPr/>
        </p:nvSpPr>
        <p:spPr>
          <a:xfrm>
            <a:off x="9755846" y="5603637"/>
            <a:ext cx="1317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Lösung</a:t>
            </a:r>
          </a:p>
        </p:txBody>
      </p:sp>
      <p:sp>
        <p:nvSpPr>
          <p:cNvPr id="9" name="Rechteck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31665A1-2AA4-4C62-833B-619676E4DA9B}"/>
              </a:ext>
            </a:extLst>
          </p:cNvPr>
          <p:cNvSpPr/>
          <p:nvPr/>
        </p:nvSpPr>
        <p:spPr>
          <a:xfrm>
            <a:off x="8986989" y="5078012"/>
            <a:ext cx="2948940" cy="148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703A034F-F708-422B-B502-B08992DF131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683"/>
          <a:stretch/>
        </p:blipFill>
        <p:spPr>
          <a:xfrm>
            <a:off x="4806697" y="903302"/>
            <a:ext cx="2692539" cy="4464000"/>
          </a:xfrm>
          <a:prstGeom prst="rect">
            <a:avLst/>
          </a:prstGeom>
        </p:spPr>
      </p:pic>
      <p:pic>
        <p:nvPicPr>
          <p:cNvPr id="2" name="Kirsche_g">
            <a:hlinkClick r:id="" action="ppaction://media"/>
            <a:extLst>
              <a:ext uri="{FF2B5EF4-FFF2-40B4-BE49-F238E27FC236}">
                <a16:creationId xmlns:a16="http://schemas.microsoft.com/office/drawing/2014/main" id="{706D8F98-5A30-403B-A992-88DFA1E9684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689597" y="7667171"/>
            <a:ext cx="406400" cy="406400"/>
          </a:xfrm>
          <a:prstGeom prst="rect">
            <a:avLst/>
          </a:prstGeom>
        </p:spPr>
      </p:pic>
      <p:pic>
        <p:nvPicPr>
          <p:cNvPr id="12" name="Kirsche_g">
            <a:hlinkClick r:id="" action="ppaction://media"/>
            <a:extLst>
              <a:ext uri="{FF2B5EF4-FFF2-40B4-BE49-F238E27FC236}">
                <a16:creationId xmlns:a16="http://schemas.microsoft.com/office/drawing/2014/main" id="{CFA74E5E-717E-4CAF-8B27-2AD3D159D42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841997" y="7819571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895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4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3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: abgerundete Ecken 7">
            <a:hlinkClick r:id="rId4" action="ppaction://hlinksldjump"/>
            <a:extLst>
              <a:ext uri="{FF2B5EF4-FFF2-40B4-BE49-F238E27FC236}">
                <a16:creationId xmlns:a16="http://schemas.microsoft.com/office/drawing/2014/main" id="{34FB1D84-EDBA-449D-A1ED-6D5FECC8F108}"/>
              </a:ext>
            </a:extLst>
          </p:cNvPr>
          <p:cNvSpPr/>
          <p:nvPr/>
        </p:nvSpPr>
        <p:spPr>
          <a:xfrm>
            <a:off x="9510713" y="5385197"/>
            <a:ext cx="2243137" cy="871537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61D07DE2-34C9-4D0A-B237-0418397B33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414" y="239098"/>
            <a:ext cx="2469167" cy="698213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D3F11CAB-ABFB-4ADC-A767-45A862E82D7B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9028" y="5430985"/>
            <a:ext cx="525354" cy="779959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C9247C73-0664-48AD-8F7B-FC93A46FDE40}"/>
              </a:ext>
            </a:extLst>
          </p:cNvPr>
          <p:cNvSpPr txBox="1"/>
          <p:nvPr/>
        </p:nvSpPr>
        <p:spPr>
          <a:xfrm>
            <a:off x="9755846" y="5603637"/>
            <a:ext cx="1317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Lösung</a:t>
            </a:r>
          </a:p>
        </p:txBody>
      </p:sp>
      <p:sp>
        <p:nvSpPr>
          <p:cNvPr id="7" name="Rechteck 6">
            <a:hlinkClick r:id="rId4" action="ppaction://hlinksldjump"/>
            <a:extLst>
              <a:ext uri="{FF2B5EF4-FFF2-40B4-BE49-F238E27FC236}">
                <a16:creationId xmlns:a16="http://schemas.microsoft.com/office/drawing/2014/main" id="{9D13B417-5562-4E36-84E2-689541B47DDD}"/>
              </a:ext>
            </a:extLst>
          </p:cNvPr>
          <p:cNvSpPr/>
          <p:nvPr/>
        </p:nvSpPr>
        <p:spPr>
          <a:xfrm>
            <a:off x="9006840" y="5097780"/>
            <a:ext cx="2948940" cy="148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5BE07E5E-CDCD-4933-9DAA-4D7CFDD37ED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8802" y="903302"/>
            <a:ext cx="5648329" cy="4464000"/>
          </a:xfrm>
          <a:prstGeom prst="rect">
            <a:avLst/>
          </a:prstGeom>
        </p:spPr>
      </p:pic>
      <p:pic>
        <p:nvPicPr>
          <p:cNvPr id="2" name="Fass_g">
            <a:hlinkClick r:id="" action="ppaction://media"/>
            <a:extLst>
              <a:ext uri="{FF2B5EF4-FFF2-40B4-BE49-F238E27FC236}">
                <a16:creationId xmlns:a16="http://schemas.microsoft.com/office/drawing/2014/main" id="{471F790D-969B-4DFB-BB1C-5C8A1D8E1CF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095997" y="8051800"/>
            <a:ext cx="406400" cy="406400"/>
          </a:xfrm>
          <a:prstGeom prst="rect">
            <a:avLst/>
          </a:prstGeom>
        </p:spPr>
      </p:pic>
      <p:pic>
        <p:nvPicPr>
          <p:cNvPr id="9" name="Fass_g">
            <a:hlinkClick r:id="" action="ppaction://media"/>
            <a:extLst>
              <a:ext uri="{FF2B5EF4-FFF2-40B4-BE49-F238E27FC236}">
                <a16:creationId xmlns:a16="http://schemas.microsoft.com/office/drawing/2014/main" id="{E46313E3-65D9-46D9-868A-B2CC496E34D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248397" y="8204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096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8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3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230194B9-C89D-4FA6-A8C7-486CDFAD8124}"/>
              </a:ext>
            </a:extLst>
          </p:cNvPr>
          <p:cNvGrpSpPr/>
          <p:nvPr/>
        </p:nvGrpSpPr>
        <p:grpSpPr>
          <a:xfrm>
            <a:off x="9510713" y="5385197"/>
            <a:ext cx="2243137" cy="871537"/>
            <a:chOff x="9510713" y="5385197"/>
            <a:chExt cx="2243137" cy="871537"/>
          </a:xfrm>
        </p:grpSpPr>
        <p:sp>
          <p:nvSpPr>
            <p:cNvPr id="8" name="Rechteck: abgerundete Ecken 7">
              <a:extLst>
                <a:ext uri="{FF2B5EF4-FFF2-40B4-BE49-F238E27FC236}">
                  <a16:creationId xmlns:a16="http://schemas.microsoft.com/office/drawing/2014/main" id="{34FB1D84-EDBA-449D-A1ED-6D5FECC8F108}"/>
                </a:ext>
              </a:extLst>
            </p:cNvPr>
            <p:cNvSpPr/>
            <p:nvPr/>
          </p:nvSpPr>
          <p:spPr>
            <a:xfrm>
              <a:off x="9510713" y="5385197"/>
              <a:ext cx="2243137" cy="871537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" name="Gleichschenkliges Dreieck 8">
              <a:extLst>
                <a:ext uri="{FF2B5EF4-FFF2-40B4-BE49-F238E27FC236}">
                  <a16:creationId xmlns:a16="http://schemas.microsoft.com/office/drawing/2014/main" id="{47C56B95-A531-438A-B72D-5034A3F2D992}"/>
                </a:ext>
              </a:extLst>
            </p:cNvPr>
            <p:cNvSpPr/>
            <p:nvPr/>
          </p:nvSpPr>
          <p:spPr>
            <a:xfrm rot="5400000">
              <a:off x="10966552" y="5591158"/>
              <a:ext cx="545305" cy="459609"/>
            </a:xfrm>
            <a:prstGeom prst="triangle">
              <a:avLst>
                <a:gd name="adj" fmla="val 47525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id="{148929FF-FB17-4B2A-8AD4-EFC53876ADC2}"/>
                </a:ext>
              </a:extLst>
            </p:cNvPr>
            <p:cNvSpPr txBox="1"/>
            <p:nvPr/>
          </p:nvSpPr>
          <p:spPr>
            <a:xfrm>
              <a:off x="9846094" y="5590131"/>
              <a:ext cx="12307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weiter</a:t>
              </a:r>
            </a:p>
          </p:txBody>
        </p:sp>
      </p:grpSp>
      <p:pic>
        <p:nvPicPr>
          <p:cNvPr id="17" name="Grafik 16">
            <a:extLst>
              <a:ext uri="{FF2B5EF4-FFF2-40B4-BE49-F238E27FC236}">
                <a16:creationId xmlns:a16="http://schemas.microsoft.com/office/drawing/2014/main" id="{BD98738E-DB01-491B-9F0B-C6907A376F3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628" y="77393"/>
            <a:ext cx="540141" cy="801912"/>
          </a:xfrm>
          <a:prstGeom prst="rect">
            <a:avLst/>
          </a:prstGeom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B5B28607-17A3-4092-B62F-4759295D8BA5}"/>
              </a:ext>
            </a:extLst>
          </p:cNvPr>
          <p:cNvSpPr txBox="1"/>
          <p:nvPr/>
        </p:nvSpPr>
        <p:spPr>
          <a:xfrm>
            <a:off x="5433367" y="323442"/>
            <a:ext cx="13252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Lösung</a:t>
            </a:r>
          </a:p>
        </p:txBody>
      </p:sp>
      <p:sp>
        <p:nvSpPr>
          <p:cNvPr id="15" name="Rechteck 1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B4B46DF-1E5D-4879-8FF1-9E154F4196D5}"/>
              </a:ext>
            </a:extLst>
          </p:cNvPr>
          <p:cNvSpPr/>
          <p:nvPr/>
        </p:nvSpPr>
        <p:spPr>
          <a:xfrm>
            <a:off x="8986989" y="5078012"/>
            <a:ext cx="2948940" cy="148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84E4CAB5-7BD0-4FFA-82D0-0AAF4096E7B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683"/>
          <a:stretch/>
        </p:blipFill>
        <p:spPr>
          <a:xfrm>
            <a:off x="4806697" y="903302"/>
            <a:ext cx="2692539" cy="4464000"/>
          </a:xfrm>
          <a:prstGeom prst="rect">
            <a:avLst/>
          </a:prstGeom>
        </p:spPr>
      </p:pic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0F4AB188-6018-49C1-9260-E9E58DCFDBF4}"/>
              </a:ext>
            </a:extLst>
          </p:cNvPr>
          <p:cNvGrpSpPr/>
          <p:nvPr/>
        </p:nvGrpSpPr>
        <p:grpSpPr>
          <a:xfrm>
            <a:off x="4359887" y="5422601"/>
            <a:ext cx="3586160" cy="621004"/>
            <a:chOff x="1481141" y="606216"/>
            <a:chExt cx="3586160" cy="621004"/>
          </a:xfrm>
        </p:grpSpPr>
        <p:sp>
          <p:nvSpPr>
            <p:cNvPr id="22" name="Ellipse 21">
              <a:extLst>
                <a:ext uri="{FF2B5EF4-FFF2-40B4-BE49-F238E27FC236}">
                  <a16:creationId xmlns:a16="http://schemas.microsoft.com/office/drawing/2014/main" id="{F96EBDCD-2AB5-40BA-A5C2-B86335DBB7C9}"/>
                </a:ext>
              </a:extLst>
            </p:cNvPr>
            <p:cNvSpPr/>
            <p:nvPr/>
          </p:nvSpPr>
          <p:spPr>
            <a:xfrm>
              <a:off x="4471989" y="606216"/>
              <a:ext cx="595312" cy="6198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" name="Ellipse 22">
              <a:extLst>
                <a:ext uri="{FF2B5EF4-FFF2-40B4-BE49-F238E27FC236}">
                  <a16:creationId xmlns:a16="http://schemas.microsoft.com/office/drawing/2014/main" id="{B71FDDCD-24D9-4D57-92C1-EC775DBE1A06}"/>
                </a:ext>
              </a:extLst>
            </p:cNvPr>
            <p:cNvSpPr/>
            <p:nvPr/>
          </p:nvSpPr>
          <p:spPr>
            <a:xfrm>
              <a:off x="3724277" y="606216"/>
              <a:ext cx="595312" cy="61987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" name="Ellipse 29">
              <a:extLst>
                <a:ext uri="{FF2B5EF4-FFF2-40B4-BE49-F238E27FC236}">
                  <a16:creationId xmlns:a16="http://schemas.microsoft.com/office/drawing/2014/main" id="{0402F1F1-5DCB-49EC-8345-17A437DC373D}"/>
                </a:ext>
              </a:extLst>
            </p:cNvPr>
            <p:cNvSpPr/>
            <p:nvPr/>
          </p:nvSpPr>
          <p:spPr>
            <a:xfrm>
              <a:off x="2976565" y="607344"/>
              <a:ext cx="595312" cy="6198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" name="Ellipse 30">
              <a:extLst>
                <a:ext uri="{FF2B5EF4-FFF2-40B4-BE49-F238E27FC236}">
                  <a16:creationId xmlns:a16="http://schemas.microsoft.com/office/drawing/2014/main" id="{E73B6C9F-9A94-45BE-9747-19B1DA2710C1}"/>
                </a:ext>
              </a:extLst>
            </p:cNvPr>
            <p:cNvSpPr/>
            <p:nvPr/>
          </p:nvSpPr>
          <p:spPr>
            <a:xfrm>
              <a:off x="2228853" y="607344"/>
              <a:ext cx="595312" cy="6198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" name="Ellipse 31">
              <a:extLst>
                <a:ext uri="{FF2B5EF4-FFF2-40B4-BE49-F238E27FC236}">
                  <a16:creationId xmlns:a16="http://schemas.microsoft.com/office/drawing/2014/main" id="{D49C8AB0-37C7-4B3B-ABDC-A8A8A37EE952}"/>
                </a:ext>
              </a:extLst>
            </p:cNvPr>
            <p:cNvSpPr/>
            <p:nvPr/>
          </p:nvSpPr>
          <p:spPr>
            <a:xfrm>
              <a:off x="1481141" y="607344"/>
              <a:ext cx="595312" cy="619876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33" name="Grafik 32">
            <a:extLst>
              <a:ext uri="{FF2B5EF4-FFF2-40B4-BE49-F238E27FC236}">
                <a16:creationId xmlns:a16="http://schemas.microsoft.com/office/drawing/2014/main" id="{91D7598A-4E9D-43FD-9E53-CDABE4D6D97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0722" y="6093615"/>
            <a:ext cx="998514" cy="574253"/>
          </a:xfrm>
          <a:prstGeom prst="rect">
            <a:avLst/>
          </a:prstGeom>
        </p:spPr>
      </p:pic>
      <p:pic>
        <p:nvPicPr>
          <p:cNvPr id="2" name="Kirsche_g">
            <a:hlinkClick r:id="" action="ppaction://media"/>
            <a:extLst>
              <a:ext uri="{FF2B5EF4-FFF2-40B4-BE49-F238E27FC236}">
                <a16:creationId xmlns:a16="http://schemas.microsoft.com/office/drawing/2014/main" id="{EFA2415A-27AF-4757-8B36-16FDF85D4B3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746566" y="756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008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4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230194B9-C89D-4FA6-A8C7-486CDFAD8124}"/>
              </a:ext>
            </a:extLst>
          </p:cNvPr>
          <p:cNvGrpSpPr/>
          <p:nvPr/>
        </p:nvGrpSpPr>
        <p:grpSpPr>
          <a:xfrm>
            <a:off x="9510713" y="5385197"/>
            <a:ext cx="2243137" cy="871537"/>
            <a:chOff x="9510713" y="5385197"/>
            <a:chExt cx="2243137" cy="871537"/>
          </a:xfrm>
        </p:grpSpPr>
        <p:sp>
          <p:nvSpPr>
            <p:cNvPr id="8" name="Rechteck: abgerundete Ecken 7">
              <a:extLst>
                <a:ext uri="{FF2B5EF4-FFF2-40B4-BE49-F238E27FC236}">
                  <a16:creationId xmlns:a16="http://schemas.microsoft.com/office/drawing/2014/main" id="{34FB1D84-EDBA-449D-A1ED-6D5FECC8F108}"/>
                </a:ext>
              </a:extLst>
            </p:cNvPr>
            <p:cNvSpPr/>
            <p:nvPr/>
          </p:nvSpPr>
          <p:spPr>
            <a:xfrm>
              <a:off x="9510713" y="5385197"/>
              <a:ext cx="2243137" cy="871537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" name="Gleichschenkliges Dreieck 8">
              <a:extLst>
                <a:ext uri="{FF2B5EF4-FFF2-40B4-BE49-F238E27FC236}">
                  <a16:creationId xmlns:a16="http://schemas.microsoft.com/office/drawing/2014/main" id="{47C56B95-A531-438A-B72D-5034A3F2D992}"/>
                </a:ext>
              </a:extLst>
            </p:cNvPr>
            <p:cNvSpPr/>
            <p:nvPr/>
          </p:nvSpPr>
          <p:spPr>
            <a:xfrm rot="5400000">
              <a:off x="10966552" y="5591158"/>
              <a:ext cx="545305" cy="459609"/>
            </a:xfrm>
            <a:prstGeom prst="triangle">
              <a:avLst>
                <a:gd name="adj" fmla="val 47525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id="{148929FF-FB17-4B2A-8AD4-EFC53876ADC2}"/>
                </a:ext>
              </a:extLst>
            </p:cNvPr>
            <p:cNvSpPr txBox="1"/>
            <p:nvPr/>
          </p:nvSpPr>
          <p:spPr>
            <a:xfrm>
              <a:off x="9846094" y="5590131"/>
              <a:ext cx="12307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weiter</a:t>
              </a:r>
            </a:p>
          </p:txBody>
        </p:sp>
      </p:grpSp>
      <p:pic>
        <p:nvPicPr>
          <p:cNvPr id="17" name="Grafik 16">
            <a:extLst>
              <a:ext uri="{FF2B5EF4-FFF2-40B4-BE49-F238E27FC236}">
                <a16:creationId xmlns:a16="http://schemas.microsoft.com/office/drawing/2014/main" id="{9FA5AFB6-4A0D-496E-946C-4F85F62570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384" y="40304"/>
            <a:ext cx="2469167" cy="862998"/>
          </a:xfrm>
          <a:prstGeom prst="rect">
            <a:avLst/>
          </a:prstGeom>
        </p:spPr>
      </p:pic>
      <p:sp>
        <p:nvSpPr>
          <p:cNvPr id="10" name="Rechteck 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199B88FF-D635-4DC9-9921-7CB1806C0FEA}"/>
              </a:ext>
            </a:extLst>
          </p:cNvPr>
          <p:cNvSpPr/>
          <p:nvPr/>
        </p:nvSpPr>
        <p:spPr>
          <a:xfrm>
            <a:off x="8986989" y="5078012"/>
            <a:ext cx="2948940" cy="148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5E26173F-3BEF-4125-AC90-81549FE42C6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6918" y="903302"/>
            <a:ext cx="5852097" cy="4464000"/>
          </a:xfrm>
          <a:prstGeom prst="rect">
            <a:avLst/>
          </a:prstGeom>
        </p:spPr>
      </p:pic>
      <p:pic>
        <p:nvPicPr>
          <p:cNvPr id="2" name="Schleim">
            <a:hlinkClick r:id="" action="ppaction://media"/>
            <a:extLst>
              <a:ext uri="{FF2B5EF4-FFF2-40B4-BE49-F238E27FC236}">
                <a16:creationId xmlns:a16="http://schemas.microsoft.com/office/drawing/2014/main" id="{632CB24F-ECAE-4A69-8C9D-09BC59ECE4F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05052" y="7895771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588034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171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34FB1D84-EDBA-449D-A1ED-6D5FECC8F108}"/>
              </a:ext>
            </a:extLst>
          </p:cNvPr>
          <p:cNvSpPr/>
          <p:nvPr/>
        </p:nvSpPr>
        <p:spPr>
          <a:xfrm>
            <a:off x="9510713" y="5385197"/>
            <a:ext cx="2243137" cy="871537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61D07DE2-34C9-4D0A-B237-0418397B33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414" y="239098"/>
            <a:ext cx="2469167" cy="698213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D3F11CAB-ABFB-4ADC-A767-45A862E82D7B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9028" y="5430985"/>
            <a:ext cx="525354" cy="779959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C9247C73-0664-48AD-8F7B-FC93A46FDE40}"/>
              </a:ext>
            </a:extLst>
          </p:cNvPr>
          <p:cNvSpPr txBox="1"/>
          <p:nvPr/>
        </p:nvSpPr>
        <p:spPr>
          <a:xfrm>
            <a:off x="9755846" y="5603637"/>
            <a:ext cx="1317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Lösung</a:t>
            </a:r>
          </a:p>
        </p:txBody>
      </p:sp>
      <p:sp>
        <p:nvSpPr>
          <p:cNvPr id="9" name="Rechteck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47D5BC6-F0F8-4114-921D-40717D974F0D}"/>
              </a:ext>
            </a:extLst>
          </p:cNvPr>
          <p:cNvSpPr/>
          <p:nvPr/>
        </p:nvSpPr>
        <p:spPr>
          <a:xfrm>
            <a:off x="8986989" y="5078012"/>
            <a:ext cx="2948940" cy="148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C8979B4E-D7DE-4692-8214-553B940D758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6918" y="903302"/>
            <a:ext cx="5852097" cy="4464000"/>
          </a:xfrm>
          <a:prstGeom prst="rect">
            <a:avLst/>
          </a:prstGeom>
        </p:spPr>
      </p:pic>
      <p:pic>
        <p:nvPicPr>
          <p:cNvPr id="2" name="Schleim_g">
            <a:hlinkClick r:id="" action="ppaction://media"/>
            <a:extLst>
              <a:ext uri="{FF2B5EF4-FFF2-40B4-BE49-F238E27FC236}">
                <a16:creationId xmlns:a16="http://schemas.microsoft.com/office/drawing/2014/main" id="{6B3D8DA6-07B7-44CA-AC04-D5AA570EC87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152966" y="8712200"/>
            <a:ext cx="406400" cy="406400"/>
          </a:xfrm>
          <a:prstGeom prst="rect">
            <a:avLst/>
          </a:prstGeom>
        </p:spPr>
      </p:pic>
      <p:pic>
        <p:nvPicPr>
          <p:cNvPr id="12" name="Schleim_g">
            <a:hlinkClick r:id="" action="ppaction://media"/>
            <a:extLst>
              <a:ext uri="{FF2B5EF4-FFF2-40B4-BE49-F238E27FC236}">
                <a16:creationId xmlns:a16="http://schemas.microsoft.com/office/drawing/2014/main" id="{0C60DB0C-9E47-4254-B16B-719DCB47AE8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305366" y="88646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814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2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3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 16">
            <a:extLst>
              <a:ext uri="{FF2B5EF4-FFF2-40B4-BE49-F238E27FC236}">
                <a16:creationId xmlns:a16="http://schemas.microsoft.com/office/drawing/2014/main" id="{BD98738E-DB01-491B-9F0B-C6907A376F3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628" y="77393"/>
            <a:ext cx="540141" cy="801912"/>
          </a:xfrm>
          <a:prstGeom prst="rect">
            <a:avLst/>
          </a:prstGeom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B5B28607-17A3-4092-B62F-4759295D8BA5}"/>
              </a:ext>
            </a:extLst>
          </p:cNvPr>
          <p:cNvSpPr txBox="1"/>
          <p:nvPr/>
        </p:nvSpPr>
        <p:spPr>
          <a:xfrm>
            <a:off x="5433367" y="323442"/>
            <a:ext cx="13252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Lösung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46F8F888-AAAC-4849-8DA6-52CE0CB62DBD}"/>
              </a:ext>
            </a:extLst>
          </p:cNvPr>
          <p:cNvSpPr/>
          <p:nvPr/>
        </p:nvSpPr>
        <p:spPr>
          <a:xfrm>
            <a:off x="8986989" y="5078012"/>
            <a:ext cx="2948940" cy="148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D74BB74D-42EC-41DC-B0B1-2575A3FAAC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6918" y="903302"/>
            <a:ext cx="5852097" cy="4464000"/>
          </a:xfrm>
          <a:prstGeom prst="rect">
            <a:avLst/>
          </a:prstGeom>
        </p:spPr>
      </p:pic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E3CD3EF6-F5CC-4679-918B-70DEB9658F75}"/>
              </a:ext>
            </a:extLst>
          </p:cNvPr>
          <p:cNvGrpSpPr/>
          <p:nvPr/>
        </p:nvGrpSpPr>
        <p:grpSpPr>
          <a:xfrm>
            <a:off x="4733743" y="5467853"/>
            <a:ext cx="2838448" cy="621004"/>
            <a:chOff x="1481141" y="606216"/>
            <a:chExt cx="2838448" cy="621004"/>
          </a:xfrm>
        </p:grpSpPr>
        <p:sp>
          <p:nvSpPr>
            <p:cNvPr id="22" name="Ellipse 21">
              <a:extLst>
                <a:ext uri="{FF2B5EF4-FFF2-40B4-BE49-F238E27FC236}">
                  <a16:creationId xmlns:a16="http://schemas.microsoft.com/office/drawing/2014/main" id="{13BD6CDE-9B52-415C-A49E-9CAF9AEEF7E4}"/>
                </a:ext>
              </a:extLst>
            </p:cNvPr>
            <p:cNvSpPr/>
            <p:nvPr/>
          </p:nvSpPr>
          <p:spPr>
            <a:xfrm>
              <a:off x="3724277" y="606216"/>
              <a:ext cx="595312" cy="6198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" name="Ellipse 22">
              <a:extLst>
                <a:ext uri="{FF2B5EF4-FFF2-40B4-BE49-F238E27FC236}">
                  <a16:creationId xmlns:a16="http://schemas.microsoft.com/office/drawing/2014/main" id="{0A845207-F201-4E01-9A47-FED1CC3CD5B4}"/>
                </a:ext>
              </a:extLst>
            </p:cNvPr>
            <p:cNvSpPr/>
            <p:nvPr/>
          </p:nvSpPr>
          <p:spPr>
            <a:xfrm>
              <a:off x="2976565" y="607344"/>
              <a:ext cx="595312" cy="6198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" name="Ellipse 28">
              <a:extLst>
                <a:ext uri="{FF2B5EF4-FFF2-40B4-BE49-F238E27FC236}">
                  <a16:creationId xmlns:a16="http://schemas.microsoft.com/office/drawing/2014/main" id="{FCB69AE0-AFEC-4389-B832-14EF5E428E10}"/>
                </a:ext>
              </a:extLst>
            </p:cNvPr>
            <p:cNvSpPr/>
            <p:nvPr/>
          </p:nvSpPr>
          <p:spPr>
            <a:xfrm>
              <a:off x="2228853" y="607344"/>
              <a:ext cx="595312" cy="6198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" name="Ellipse 29">
              <a:extLst>
                <a:ext uri="{FF2B5EF4-FFF2-40B4-BE49-F238E27FC236}">
                  <a16:creationId xmlns:a16="http://schemas.microsoft.com/office/drawing/2014/main" id="{77085822-2F1C-41B8-AA12-3893B3FA4E60}"/>
                </a:ext>
              </a:extLst>
            </p:cNvPr>
            <p:cNvSpPr/>
            <p:nvPr/>
          </p:nvSpPr>
          <p:spPr>
            <a:xfrm>
              <a:off x="1481141" y="607344"/>
              <a:ext cx="595312" cy="61987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31" name="Grafik 30">
            <a:extLst>
              <a:ext uri="{FF2B5EF4-FFF2-40B4-BE49-F238E27FC236}">
                <a16:creationId xmlns:a16="http://schemas.microsoft.com/office/drawing/2014/main" id="{C8A9A1DF-F74F-4700-B638-9933A24F4D2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941" y="6160770"/>
            <a:ext cx="998514" cy="574253"/>
          </a:xfrm>
          <a:prstGeom prst="rect">
            <a:avLst/>
          </a:prstGeom>
        </p:spPr>
      </p:pic>
      <p:pic>
        <p:nvPicPr>
          <p:cNvPr id="2" name="Schleim_g">
            <a:hlinkClick r:id="" action="ppaction://media"/>
            <a:extLst>
              <a:ext uri="{FF2B5EF4-FFF2-40B4-BE49-F238E27FC236}">
                <a16:creationId xmlns:a16="http://schemas.microsoft.com/office/drawing/2014/main" id="{51DBAF22-11C5-4E6C-A855-545EB2A12CB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670367" y="730794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903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2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230194B9-C89D-4FA6-A8C7-486CDFAD8124}"/>
              </a:ext>
            </a:extLst>
          </p:cNvPr>
          <p:cNvGrpSpPr/>
          <p:nvPr/>
        </p:nvGrpSpPr>
        <p:grpSpPr>
          <a:xfrm>
            <a:off x="9510713" y="5385197"/>
            <a:ext cx="2243137" cy="871537"/>
            <a:chOff x="9510713" y="5385197"/>
            <a:chExt cx="2243137" cy="871537"/>
          </a:xfrm>
        </p:grpSpPr>
        <p:sp>
          <p:nvSpPr>
            <p:cNvPr id="8" name="Rechteck: abgerundete Ecken 7">
              <a:hlinkClick r:id="rId4" action="ppaction://hlinksldjump"/>
              <a:extLst>
                <a:ext uri="{FF2B5EF4-FFF2-40B4-BE49-F238E27FC236}">
                  <a16:creationId xmlns:a16="http://schemas.microsoft.com/office/drawing/2014/main" id="{34FB1D84-EDBA-449D-A1ED-6D5FECC8F108}"/>
                </a:ext>
              </a:extLst>
            </p:cNvPr>
            <p:cNvSpPr/>
            <p:nvPr/>
          </p:nvSpPr>
          <p:spPr>
            <a:xfrm>
              <a:off x="9510713" y="5385197"/>
              <a:ext cx="2243137" cy="871537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" name="Gleichschenkliges Dreieck 8">
              <a:extLst>
                <a:ext uri="{FF2B5EF4-FFF2-40B4-BE49-F238E27FC236}">
                  <a16:creationId xmlns:a16="http://schemas.microsoft.com/office/drawing/2014/main" id="{47C56B95-A531-438A-B72D-5034A3F2D992}"/>
                </a:ext>
              </a:extLst>
            </p:cNvPr>
            <p:cNvSpPr/>
            <p:nvPr/>
          </p:nvSpPr>
          <p:spPr>
            <a:xfrm rot="5400000">
              <a:off x="10966552" y="5591158"/>
              <a:ext cx="545305" cy="459609"/>
            </a:xfrm>
            <a:prstGeom prst="triangle">
              <a:avLst>
                <a:gd name="adj" fmla="val 47525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id="{148929FF-FB17-4B2A-8AD4-EFC53876ADC2}"/>
                </a:ext>
              </a:extLst>
            </p:cNvPr>
            <p:cNvSpPr txBox="1"/>
            <p:nvPr/>
          </p:nvSpPr>
          <p:spPr>
            <a:xfrm>
              <a:off x="9846094" y="5590131"/>
              <a:ext cx="12307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weiter</a:t>
              </a:r>
            </a:p>
          </p:txBody>
        </p:sp>
      </p:grpSp>
      <p:pic>
        <p:nvPicPr>
          <p:cNvPr id="17" name="Grafik 16">
            <a:extLst>
              <a:ext uri="{FF2B5EF4-FFF2-40B4-BE49-F238E27FC236}">
                <a16:creationId xmlns:a16="http://schemas.microsoft.com/office/drawing/2014/main" id="{BD98738E-DB01-491B-9F0B-C6907A376F3A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628" y="77393"/>
            <a:ext cx="540141" cy="801912"/>
          </a:xfrm>
          <a:prstGeom prst="rect">
            <a:avLst/>
          </a:prstGeom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B5B28607-17A3-4092-B62F-4759295D8BA5}"/>
              </a:ext>
            </a:extLst>
          </p:cNvPr>
          <p:cNvSpPr txBox="1"/>
          <p:nvPr/>
        </p:nvSpPr>
        <p:spPr>
          <a:xfrm>
            <a:off x="5433367" y="323442"/>
            <a:ext cx="13252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Lösung</a:t>
            </a:r>
          </a:p>
        </p:txBody>
      </p:sp>
      <p:sp>
        <p:nvSpPr>
          <p:cNvPr id="15" name="Rechteck 14">
            <a:hlinkClick r:id="rId4" action="ppaction://hlinksldjump"/>
            <a:extLst>
              <a:ext uri="{FF2B5EF4-FFF2-40B4-BE49-F238E27FC236}">
                <a16:creationId xmlns:a16="http://schemas.microsoft.com/office/drawing/2014/main" id="{990CA034-38C1-4256-BF53-3318B2D535EB}"/>
              </a:ext>
            </a:extLst>
          </p:cNvPr>
          <p:cNvSpPr/>
          <p:nvPr/>
        </p:nvSpPr>
        <p:spPr>
          <a:xfrm>
            <a:off x="9006840" y="5097780"/>
            <a:ext cx="2948940" cy="148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5" name="Grafik 24">
            <a:extLst>
              <a:ext uri="{FF2B5EF4-FFF2-40B4-BE49-F238E27FC236}">
                <a16:creationId xmlns:a16="http://schemas.microsoft.com/office/drawing/2014/main" id="{8EE8C209-0E42-4F07-BDDC-217588B9F03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8802" y="903302"/>
            <a:ext cx="5648329" cy="4464000"/>
          </a:xfrm>
          <a:prstGeom prst="rect">
            <a:avLst/>
          </a:prstGeom>
        </p:spPr>
      </p:pic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F5FA9EF8-04C2-4732-9E31-E39E3F8902EE}"/>
              </a:ext>
            </a:extLst>
          </p:cNvPr>
          <p:cNvGrpSpPr/>
          <p:nvPr/>
        </p:nvGrpSpPr>
        <p:grpSpPr>
          <a:xfrm>
            <a:off x="5050629" y="5511024"/>
            <a:ext cx="2090736" cy="619876"/>
            <a:chOff x="1481141" y="607344"/>
            <a:chExt cx="2090736" cy="619876"/>
          </a:xfrm>
        </p:grpSpPr>
        <p:sp>
          <p:nvSpPr>
            <p:cNvPr id="26" name="Ellipse 25">
              <a:extLst>
                <a:ext uri="{FF2B5EF4-FFF2-40B4-BE49-F238E27FC236}">
                  <a16:creationId xmlns:a16="http://schemas.microsoft.com/office/drawing/2014/main" id="{7B8BE2A3-09EA-42B8-B5BD-48FAC9D69645}"/>
                </a:ext>
              </a:extLst>
            </p:cNvPr>
            <p:cNvSpPr/>
            <p:nvPr/>
          </p:nvSpPr>
          <p:spPr>
            <a:xfrm>
              <a:off x="2976565" y="607344"/>
              <a:ext cx="595312" cy="61987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" name="Ellipse 26">
              <a:extLst>
                <a:ext uri="{FF2B5EF4-FFF2-40B4-BE49-F238E27FC236}">
                  <a16:creationId xmlns:a16="http://schemas.microsoft.com/office/drawing/2014/main" id="{DD06107A-AFB0-461E-AE77-AA305F68280B}"/>
                </a:ext>
              </a:extLst>
            </p:cNvPr>
            <p:cNvSpPr/>
            <p:nvPr/>
          </p:nvSpPr>
          <p:spPr>
            <a:xfrm>
              <a:off x="2228853" y="607344"/>
              <a:ext cx="595312" cy="61987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" name="Ellipse 27">
              <a:extLst>
                <a:ext uri="{FF2B5EF4-FFF2-40B4-BE49-F238E27FC236}">
                  <a16:creationId xmlns:a16="http://schemas.microsoft.com/office/drawing/2014/main" id="{A24ACD9A-FCF1-4969-A144-EF635D302EED}"/>
                </a:ext>
              </a:extLst>
            </p:cNvPr>
            <p:cNvSpPr/>
            <p:nvPr/>
          </p:nvSpPr>
          <p:spPr>
            <a:xfrm>
              <a:off x="1481141" y="607344"/>
              <a:ext cx="595312" cy="61987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29" name="Grafik 28" descr="Ein Bild, das ClipArt enthält.&#10;&#10;Automatisch generierte Beschreibung">
            <a:extLst>
              <a:ext uri="{FF2B5EF4-FFF2-40B4-BE49-F238E27FC236}">
                <a16:creationId xmlns:a16="http://schemas.microsoft.com/office/drawing/2014/main" id="{9B24CEA9-E8F4-4DBF-9899-E2537089FA4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371" y="6160731"/>
            <a:ext cx="762675" cy="619876"/>
          </a:xfrm>
          <a:prstGeom prst="rect">
            <a:avLst/>
          </a:prstGeom>
        </p:spPr>
      </p:pic>
      <p:pic>
        <p:nvPicPr>
          <p:cNvPr id="2" name="Fass_g">
            <a:hlinkClick r:id="" action="ppaction://media"/>
            <a:extLst>
              <a:ext uri="{FF2B5EF4-FFF2-40B4-BE49-F238E27FC236}">
                <a16:creationId xmlns:a16="http://schemas.microsoft.com/office/drawing/2014/main" id="{F63EA0A1-8A70-4A7F-BD86-51E3D5CAD1F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095997" y="10591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761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8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230194B9-C89D-4FA6-A8C7-486CDFAD8124}"/>
              </a:ext>
            </a:extLst>
          </p:cNvPr>
          <p:cNvGrpSpPr/>
          <p:nvPr/>
        </p:nvGrpSpPr>
        <p:grpSpPr>
          <a:xfrm>
            <a:off x="9510713" y="5385197"/>
            <a:ext cx="2243137" cy="871537"/>
            <a:chOff x="9510713" y="5385197"/>
            <a:chExt cx="2243137" cy="871537"/>
          </a:xfrm>
        </p:grpSpPr>
        <p:sp>
          <p:nvSpPr>
            <p:cNvPr id="8" name="Rechteck: abgerundete Ecken 7">
              <a:hlinkClick r:id="rId4" action="ppaction://hlinksldjump"/>
              <a:extLst>
                <a:ext uri="{FF2B5EF4-FFF2-40B4-BE49-F238E27FC236}">
                  <a16:creationId xmlns:a16="http://schemas.microsoft.com/office/drawing/2014/main" id="{34FB1D84-EDBA-449D-A1ED-6D5FECC8F108}"/>
                </a:ext>
              </a:extLst>
            </p:cNvPr>
            <p:cNvSpPr/>
            <p:nvPr/>
          </p:nvSpPr>
          <p:spPr>
            <a:xfrm>
              <a:off x="9510713" y="5385197"/>
              <a:ext cx="2243137" cy="871537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" name="Gleichschenkliges Dreieck 8">
              <a:extLst>
                <a:ext uri="{FF2B5EF4-FFF2-40B4-BE49-F238E27FC236}">
                  <a16:creationId xmlns:a16="http://schemas.microsoft.com/office/drawing/2014/main" id="{47C56B95-A531-438A-B72D-5034A3F2D992}"/>
                </a:ext>
              </a:extLst>
            </p:cNvPr>
            <p:cNvSpPr/>
            <p:nvPr/>
          </p:nvSpPr>
          <p:spPr>
            <a:xfrm rot="5400000">
              <a:off x="10966552" y="5591158"/>
              <a:ext cx="545305" cy="459609"/>
            </a:xfrm>
            <a:prstGeom prst="triangle">
              <a:avLst>
                <a:gd name="adj" fmla="val 47525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id="{148929FF-FB17-4B2A-8AD4-EFC53876ADC2}"/>
                </a:ext>
              </a:extLst>
            </p:cNvPr>
            <p:cNvSpPr txBox="1"/>
            <p:nvPr/>
          </p:nvSpPr>
          <p:spPr>
            <a:xfrm>
              <a:off x="9846094" y="5590131"/>
              <a:ext cx="12307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weiter</a:t>
              </a:r>
            </a:p>
          </p:txBody>
        </p:sp>
      </p:grpSp>
      <p:pic>
        <p:nvPicPr>
          <p:cNvPr id="17" name="Grafik 16">
            <a:extLst>
              <a:ext uri="{FF2B5EF4-FFF2-40B4-BE49-F238E27FC236}">
                <a16:creationId xmlns:a16="http://schemas.microsoft.com/office/drawing/2014/main" id="{9FA5AFB6-4A0D-496E-946C-4F85F62570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384" y="40304"/>
            <a:ext cx="2469167" cy="862998"/>
          </a:xfrm>
          <a:prstGeom prst="rect">
            <a:avLst/>
          </a:prstGeom>
        </p:spPr>
      </p:pic>
      <p:sp>
        <p:nvSpPr>
          <p:cNvPr id="10" name="Rechteck 9">
            <a:hlinkClick r:id="rId4" action="ppaction://hlinksldjump"/>
            <a:extLst>
              <a:ext uri="{FF2B5EF4-FFF2-40B4-BE49-F238E27FC236}">
                <a16:creationId xmlns:a16="http://schemas.microsoft.com/office/drawing/2014/main" id="{F0B1726F-D111-4765-B88F-5DA5FA309AB8}"/>
              </a:ext>
            </a:extLst>
          </p:cNvPr>
          <p:cNvSpPr/>
          <p:nvPr/>
        </p:nvSpPr>
        <p:spPr>
          <a:xfrm>
            <a:off x="9006840" y="5097780"/>
            <a:ext cx="2948940" cy="148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87A153A-E52C-4A9E-8797-A847FB4197B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967" y="921197"/>
            <a:ext cx="4464000" cy="4464000"/>
          </a:xfrm>
          <a:prstGeom prst="rect">
            <a:avLst/>
          </a:prstGeom>
        </p:spPr>
      </p:pic>
      <p:pic>
        <p:nvPicPr>
          <p:cNvPr id="2" name="Schaf">
            <a:hlinkClick r:id="" action="ppaction://media"/>
            <a:extLst>
              <a:ext uri="{FF2B5EF4-FFF2-40B4-BE49-F238E27FC236}">
                <a16:creationId xmlns:a16="http://schemas.microsoft.com/office/drawing/2014/main" id="{9410AA1E-CB6E-4DD5-BB60-4B603D904EA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152967" y="11252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006381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139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: abgerundete Ecken 7">
            <a:hlinkClick r:id="rId4" action="ppaction://hlinksldjump"/>
            <a:extLst>
              <a:ext uri="{FF2B5EF4-FFF2-40B4-BE49-F238E27FC236}">
                <a16:creationId xmlns:a16="http://schemas.microsoft.com/office/drawing/2014/main" id="{34FB1D84-EDBA-449D-A1ED-6D5FECC8F108}"/>
              </a:ext>
            </a:extLst>
          </p:cNvPr>
          <p:cNvSpPr/>
          <p:nvPr/>
        </p:nvSpPr>
        <p:spPr>
          <a:xfrm>
            <a:off x="9510713" y="5385197"/>
            <a:ext cx="2243137" cy="871537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61D07DE2-34C9-4D0A-B237-0418397B33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414" y="239098"/>
            <a:ext cx="2469167" cy="698213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D3F11CAB-ABFB-4ADC-A767-45A862E82D7B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9028" y="5430985"/>
            <a:ext cx="525354" cy="779959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C9247C73-0664-48AD-8F7B-FC93A46FDE40}"/>
              </a:ext>
            </a:extLst>
          </p:cNvPr>
          <p:cNvSpPr txBox="1"/>
          <p:nvPr/>
        </p:nvSpPr>
        <p:spPr>
          <a:xfrm>
            <a:off x="9755846" y="5603637"/>
            <a:ext cx="1317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Lösung</a:t>
            </a:r>
          </a:p>
        </p:txBody>
      </p:sp>
      <p:sp>
        <p:nvSpPr>
          <p:cNvPr id="7" name="Rechteck 6">
            <a:hlinkClick r:id="rId4" action="ppaction://hlinksldjump"/>
            <a:extLst>
              <a:ext uri="{FF2B5EF4-FFF2-40B4-BE49-F238E27FC236}">
                <a16:creationId xmlns:a16="http://schemas.microsoft.com/office/drawing/2014/main" id="{A8BD93DC-5E3F-40FF-AD97-CAE61B62D5D2}"/>
              </a:ext>
            </a:extLst>
          </p:cNvPr>
          <p:cNvSpPr/>
          <p:nvPr/>
        </p:nvSpPr>
        <p:spPr>
          <a:xfrm>
            <a:off x="9006840" y="5097780"/>
            <a:ext cx="2948940" cy="148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CD25CEF2-391D-40E8-94A9-7D12CA1E705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967" y="921197"/>
            <a:ext cx="4464000" cy="4464000"/>
          </a:xfrm>
          <a:prstGeom prst="rect">
            <a:avLst/>
          </a:prstGeom>
        </p:spPr>
      </p:pic>
      <p:pic>
        <p:nvPicPr>
          <p:cNvPr id="2" name="Schaf_g">
            <a:hlinkClick r:id="" action="ppaction://media"/>
            <a:extLst>
              <a:ext uri="{FF2B5EF4-FFF2-40B4-BE49-F238E27FC236}">
                <a16:creationId xmlns:a16="http://schemas.microsoft.com/office/drawing/2014/main" id="{34895AAC-1CEF-4F47-86DE-1C33D09EF69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892797" y="8255000"/>
            <a:ext cx="406400" cy="406400"/>
          </a:xfrm>
          <a:prstGeom prst="rect">
            <a:avLst/>
          </a:prstGeom>
        </p:spPr>
      </p:pic>
      <p:pic>
        <p:nvPicPr>
          <p:cNvPr id="9" name="Schaf_g">
            <a:hlinkClick r:id="" action="ppaction://media"/>
            <a:extLst>
              <a:ext uri="{FF2B5EF4-FFF2-40B4-BE49-F238E27FC236}">
                <a16:creationId xmlns:a16="http://schemas.microsoft.com/office/drawing/2014/main" id="{5045B97A-F420-4327-A51F-762E0A32DE6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045197" y="84074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589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1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3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230194B9-C89D-4FA6-A8C7-486CDFAD8124}"/>
              </a:ext>
            </a:extLst>
          </p:cNvPr>
          <p:cNvGrpSpPr/>
          <p:nvPr/>
        </p:nvGrpSpPr>
        <p:grpSpPr>
          <a:xfrm>
            <a:off x="9510713" y="5385197"/>
            <a:ext cx="2243137" cy="871537"/>
            <a:chOff x="9510713" y="5385197"/>
            <a:chExt cx="2243137" cy="871537"/>
          </a:xfrm>
        </p:grpSpPr>
        <p:sp>
          <p:nvSpPr>
            <p:cNvPr id="8" name="Rechteck: abgerundete Ecken 7">
              <a:hlinkClick r:id="rId4" action="ppaction://hlinksldjump"/>
              <a:extLst>
                <a:ext uri="{FF2B5EF4-FFF2-40B4-BE49-F238E27FC236}">
                  <a16:creationId xmlns:a16="http://schemas.microsoft.com/office/drawing/2014/main" id="{34FB1D84-EDBA-449D-A1ED-6D5FECC8F108}"/>
                </a:ext>
              </a:extLst>
            </p:cNvPr>
            <p:cNvSpPr/>
            <p:nvPr/>
          </p:nvSpPr>
          <p:spPr>
            <a:xfrm>
              <a:off x="9510713" y="5385197"/>
              <a:ext cx="2243137" cy="871537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" name="Gleichschenkliges Dreieck 8">
              <a:extLst>
                <a:ext uri="{FF2B5EF4-FFF2-40B4-BE49-F238E27FC236}">
                  <a16:creationId xmlns:a16="http://schemas.microsoft.com/office/drawing/2014/main" id="{47C56B95-A531-438A-B72D-5034A3F2D992}"/>
                </a:ext>
              </a:extLst>
            </p:cNvPr>
            <p:cNvSpPr/>
            <p:nvPr/>
          </p:nvSpPr>
          <p:spPr>
            <a:xfrm rot="5400000">
              <a:off x="10966552" y="5591158"/>
              <a:ext cx="545305" cy="459609"/>
            </a:xfrm>
            <a:prstGeom prst="triangle">
              <a:avLst>
                <a:gd name="adj" fmla="val 47525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id="{148929FF-FB17-4B2A-8AD4-EFC53876ADC2}"/>
                </a:ext>
              </a:extLst>
            </p:cNvPr>
            <p:cNvSpPr txBox="1"/>
            <p:nvPr/>
          </p:nvSpPr>
          <p:spPr>
            <a:xfrm>
              <a:off x="9846094" y="5590131"/>
              <a:ext cx="12307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weiter</a:t>
              </a:r>
            </a:p>
          </p:txBody>
        </p:sp>
      </p:grpSp>
      <p:pic>
        <p:nvPicPr>
          <p:cNvPr id="17" name="Grafik 16">
            <a:extLst>
              <a:ext uri="{FF2B5EF4-FFF2-40B4-BE49-F238E27FC236}">
                <a16:creationId xmlns:a16="http://schemas.microsoft.com/office/drawing/2014/main" id="{BD98738E-DB01-491B-9F0B-C6907A376F3A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628" y="77393"/>
            <a:ext cx="540141" cy="801912"/>
          </a:xfrm>
          <a:prstGeom prst="rect">
            <a:avLst/>
          </a:prstGeom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B5B28607-17A3-4092-B62F-4759295D8BA5}"/>
              </a:ext>
            </a:extLst>
          </p:cNvPr>
          <p:cNvSpPr txBox="1"/>
          <p:nvPr/>
        </p:nvSpPr>
        <p:spPr>
          <a:xfrm>
            <a:off x="5433367" y="323442"/>
            <a:ext cx="13252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Lösung</a:t>
            </a:r>
          </a:p>
        </p:txBody>
      </p:sp>
      <p:sp>
        <p:nvSpPr>
          <p:cNvPr id="15" name="Rechteck 14">
            <a:hlinkClick r:id="rId4" action="ppaction://hlinksldjump"/>
            <a:extLst>
              <a:ext uri="{FF2B5EF4-FFF2-40B4-BE49-F238E27FC236}">
                <a16:creationId xmlns:a16="http://schemas.microsoft.com/office/drawing/2014/main" id="{C67F9F2C-1892-4934-B995-3C7BE277F3D6}"/>
              </a:ext>
            </a:extLst>
          </p:cNvPr>
          <p:cNvSpPr/>
          <p:nvPr/>
        </p:nvSpPr>
        <p:spPr>
          <a:xfrm>
            <a:off x="9006840" y="5097780"/>
            <a:ext cx="2948940" cy="148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6" name="Grafik 25">
            <a:extLst>
              <a:ext uri="{FF2B5EF4-FFF2-40B4-BE49-F238E27FC236}">
                <a16:creationId xmlns:a16="http://schemas.microsoft.com/office/drawing/2014/main" id="{55C52929-CEAE-4A3E-A187-9F0AF8ACE68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967" y="921197"/>
            <a:ext cx="4464000" cy="4464000"/>
          </a:xfrm>
          <a:prstGeom prst="rect">
            <a:avLst/>
          </a:prstGeom>
        </p:spPr>
      </p:pic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EF2F7FD9-597E-47B1-B896-DFCCF594FF11}"/>
              </a:ext>
            </a:extLst>
          </p:cNvPr>
          <p:cNvGrpSpPr/>
          <p:nvPr/>
        </p:nvGrpSpPr>
        <p:grpSpPr>
          <a:xfrm>
            <a:off x="5050629" y="5431920"/>
            <a:ext cx="2090736" cy="619876"/>
            <a:chOff x="1481141" y="607344"/>
            <a:chExt cx="2090736" cy="619876"/>
          </a:xfrm>
        </p:grpSpPr>
        <p:sp>
          <p:nvSpPr>
            <p:cNvPr id="27" name="Ellipse 26">
              <a:extLst>
                <a:ext uri="{FF2B5EF4-FFF2-40B4-BE49-F238E27FC236}">
                  <a16:creationId xmlns:a16="http://schemas.microsoft.com/office/drawing/2014/main" id="{488D1464-BA4E-49E9-A916-4FA292E3565D}"/>
                </a:ext>
              </a:extLst>
            </p:cNvPr>
            <p:cNvSpPr/>
            <p:nvPr/>
          </p:nvSpPr>
          <p:spPr>
            <a:xfrm>
              <a:off x="2976565" y="607344"/>
              <a:ext cx="595312" cy="6198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" name="Ellipse 27">
              <a:extLst>
                <a:ext uri="{FF2B5EF4-FFF2-40B4-BE49-F238E27FC236}">
                  <a16:creationId xmlns:a16="http://schemas.microsoft.com/office/drawing/2014/main" id="{CB08ED7C-545E-4F0A-9135-DA2D432495BB}"/>
                </a:ext>
              </a:extLst>
            </p:cNvPr>
            <p:cNvSpPr/>
            <p:nvPr/>
          </p:nvSpPr>
          <p:spPr>
            <a:xfrm>
              <a:off x="2228853" y="607344"/>
              <a:ext cx="595312" cy="6198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" name="Ellipse 28">
              <a:extLst>
                <a:ext uri="{FF2B5EF4-FFF2-40B4-BE49-F238E27FC236}">
                  <a16:creationId xmlns:a16="http://schemas.microsoft.com/office/drawing/2014/main" id="{4A5139FE-6C20-48AA-BC6A-CEE6DB104C3F}"/>
                </a:ext>
              </a:extLst>
            </p:cNvPr>
            <p:cNvSpPr/>
            <p:nvPr/>
          </p:nvSpPr>
          <p:spPr>
            <a:xfrm>
              <a:off x="1481141" y="607344"/>
              <a:ext cx="595312" cy="61987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30" name="Grafik 29">
            <a:extLst>
              <a:ext uri="{FF2B5EF4-FFF2-40B4-BE49-F238E27FC236}">
                <a16:creationId xmlns:a16="http://schemas.microsoft.com/office/drawing/2014/main" id="{859C4B57-3831-4D61-B450-0DBEFE48414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028" y="6176836"/>
            <a:ext cx="998514" cy="574253"/>
          </a:xfrm>
          <a:prstGeom prst="rect">
            <a:avLst/>
          </a:prstGeom>
        </p:spPr>
      </p:pic>
      <p:pic>
        <p:nvPicPr>
          <p:cNvPr id="2" name="Schaf_g">
            <a:hlinkClick r:id="" action="ppaction://media"/>
            <a:extLst>
              <a:ext uri="{FF2B5EF4-FFF2-40B4-BE49-F238E27FC236}">
                <a16:creationId xmlns:a16="http://schemas.microsoft.com/office/drawing/2014/main" id="{C715AA68-4879-4CE6-BA4B-BBC198B7BC3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644229" y="95250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97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1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230194B9-C89D-4FA6-A8C7-486CDFAD8124}"/>
              </a:ext>
            </a:extLst>
          </p:cNvPr>
          <p:cNvGrpSpPr/>
          <p:nvPr/>
        </p:nvGrpSpPr>
        <p:grpSpPr>
          <a:xfrm>
            <a:off x="9510713" y="5385197"/>
            <a:ext cx="2243137" cy="871537"/>
            <a:chOff x="9510713" y="5385197"/>
            <a:chExt cx="2243137" cy="871537"/>
          </a:xfrm>
        </p:grpSpPr>
        <p:sp>
          <p:nvSpPr>
            <p:cNvPr id="8" name="Rechteck: abgerundete Ecken 7">
              <a:hlinkClick r:id="rId4" action="ppaction://hlinksldjump"/>
              <a:extLst>
                <a:ext uri="{FF2B5EF4-FFF2-40B4-BE49-F238E27FC236}">
                  <a16:creationId xmlns:a16="http://schemas.microsoft.com/office/drawing/2014/main" id="{34FB1D84-EDBA-449D-A1ED-6D5FECC8F108}"/>
                </a:ext>
              </a:extLst>
            </p:cNvPr>
            <p:cNvSpPr/>
            <p:nvPr/>
          </p:nvSpPr>
          <p:spPr>
            <a:xfrm>
              <a:off x="9510713" y="5385197"/>
              <a:ext cx="2243137" cy="871537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" name="Gleichschenkliges Dreieck 8">
              <a:extLst>
                <a:ext uri="{FF2B5EF4-FFF2-40B4-BE49-F238E27FC236}">
                  <a16:creationId xmlns:a16="http://schemas.microsoft.com/office/drawing/2014/main" id="{47C56B95-A531-438A-B72D-5034A3F2D992}"/>
                </a:ext>
              </a:extLst>
            </p:cNvPr>
            <p:cNvSpPr/>
            <p:nvPr/>
          </p:nvSpPr>
          <p:spPr>
            <a:xfrm rot="5400000">
              <a:off x="10966552" y="5591158"/>
              <a:ext cx="545305" cy="459609"/>
            </a:xfrm>
            <a:prstGeom prst="triangle">
              <a:avLst>
                <a:gd name="adj" fmla="val 47525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id="{148929FF-FB17-4B2A-8AD4-EFC53876ADC2}"/>
                </a:ext>
              </a:extLst>
            </p:cNvPr>
            <p:cNvSpPr txBox="1"/>
            <p:nvPr/>
          </p:nvSpPr>
          <p:spPr>
            <a:xfrm>
              <a:off x="9846094" y="5590131"/>
              <a:ext cx="12307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weiter</a:t>
              </a:r>
            </a:p>
          </p:txBody>
        </p:sp>
      </p:grpSp>
      <p:pic>
        <p:nvPicPr>
          <p:cNvPr id="17" name="Grafik 16">
            <a:extLst>
              <a:ext uri="{FF2B5EF4-FFF2-40B4-BE49-F238E27FC236}">
                <a16:creationId xmlns:a16="http://schemas.microsoft.com/office/drawing/2014/main" id="{9FA5AFB6-4A0D-496E-946C-4F85F62570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384" y="40304"/>
            <a:ext cx="2469167" cy="862998"/>
          </a:xfrm>
          <a:prstGeom prst="rect">
            <a:avLst/>
          </a:prstGeom>
        </p:spPr>
      </p:pic>
      <p:sp>
        <p:nvSpPr>
          <p:cNvPr id="10" name="Rechteck 9">
            <a:hlinkClick r:id="rId4" action="ppaction://hlinksldjump"/>
            <a:extLst>
              <a:ext uri="{FF2B5EF4-FFF2-40B4-BE49-F238E27FC236}">
                <a16:creationId xmlns:a16="http://schemas.microsoft.com/office/drawing/2014/main" id="{B9636825-BE5E-4C90-BECA-332FD5B21A7B}"/>
              </a:ext>
            </a:extLst>
          </p:cNvPr>
          <p:cNvSpPr/>
          <p:nvPr/>
        </p:nvSpPr>
        <p:spPr>
          <a:xfrm>
            <a:off x="9006840" y="5097780"/>
            <a:ext cx="2948940" cy="148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04AB1F1C-20BC-448A-A93F-2C6CE6EF70C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4000" y="1011353"/>
            <a:ext cx="4464000" cy="4464000"/>
          </a:xfrm>
          <a:prstGeom prst="rect">
            <a:avLst/>
          </a:prstGeom>
        </p:spPr>
      </p:pic>
      <p:pic>
        <p:nvPicPr>
          <p:cNvPr id="2" name="Bus">
            <a:hlinkClick r:id="" action="ppaction://media"/>
            <a:extLst>
              <a:ext uri="{FF2B5EF4-FFF2-40B4-BE49-F238E27FC236}">
                <a16:creationId xmlns:a16="http://schemas.microsoft.com/office/drawing/2014/main" id="{9140519B-B9E0-4601-930C-F922B81DD4B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689600" y="73406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036439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13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: abgerundete Ecken 7">
            <a:hlinkClick r:id="rId4" action="ppaction://hlinksldjump"/>
            <a:extLst>
              <a:ext uri="{FF2B5EF4-FFF2-40B4-BE49-F238E27FC236}">
                <a16:creationId xmlns:a16="http://schemas.microsoft.com/office/drawing/2014/main" id="{34FB1D84-EDBA-449D-A1ED-6D5FECC8F108}"/>
              </a:ext>
            </a:extLst>
          </p:cNvPr>
          <p:cNvSpPr/>
          <p:nvPr/>
        </p:nvSpPr>
        <p:spPr>
          <a:xfrm>
            <a:off x="9510713" y="5385197"/>
            <a:ext cx="2243137" cy="871537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61D07DE2-34C9-4D0A-B237-0418397B33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414" y="239098"/>
            <a:ext cx="2469167" cy="698213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D3F11CAB-ABFB-4ADC-A767-45A862E82D7B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9028" y="5430985"/>
            <a:ext cx="525354" cy="779959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C9247C73-0664-48AD-8F7B-FC93A46FDE40}"/>
              </a:ext>
            </a:extLst>
          </p:cNvPr>
          <p:cNvSpPr txBox="1"/>
          <p:nvPr/>
        </p:nvSpPr>
        <p:spPr>
          <a:xfrm>
            <a:off x="9755846" y="5603637"/>
            <a:ext cx="1317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Lösung</a:t>
            </a:r>
          </a:p>
        </p:txBody>
      </p:sp>
      <p:sp>
        <p:nvSpPr>
          <p:cNvPr id="7" name="Rechteck 6">
            <a:hlinkClick r:id="rId4" action="ppaction://hlinksldjump"/>
            <a:extLst>
              <a:ext uri="{FF2B5EF4-FFF2-40B4-BE49-F238E27FC236}">
                <a16:creationId xmlns:a16="http://schemas.microsoft.com/office/drawing/2014/main" id="{8CF3F50C-2F7E-4B1C-B7B7-780FF3B5792E}"/>
              </a:ext>
            </a:extLst>
          </p:cNvPr>
          <p:cNvSpPr/>
          <p:nvPr/>
        </p:nvSpPr>
        <p:spPr>
          <a:xfrm>
            <a:off x="9006840" y="5097780"/>
            <a:ext cx="2948940" cy="148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C9374A6C-4F41-419B-B848-4411C00336A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4000" y="1011353"/>
            <a:ext cx="4464000" cy="4464000"/>
          </a:xfrm>
          <a:prstGeom prst="rect">
            <a:avLst/>
          </a:prstGeom>
        </p:spPr>
      </p:pic>
      <p:pic>
        <p:nvPicPr>
          <p:cNvPr id="2" name="Bus_g">
            <a:hlinkClick r:id="" action="ppaction://media"/>
            <a:extLst>
              <a:ext uri="{FF2B5EF4-FFF2-40B4-BE49-F238E27FC236}">
                <a16:creationId xmlns:a16="http://schemas.microsoft.com/office/drawing/2014/main" id="{CA768FC3-D9B7-49A5-BB83-D3B9686218F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178181" y="9982200"/>
            <a:ext cx="406400" cy="406400"/>
          </a:xfrm>
          <a:prstGeom prst="rect">
            <a:avLst/>
          </a:prstGeom>
        </p:spPr>
      </p:pic>
      <p:pic>
        <p:nvPicPr>
          <p:cNvPr id="9" name="Bus_g">
            <a:hlinkClick r:id="" action="ppaction://media"/>
            <a:extLst>
              <a:ext uri="{FF2B5EF4-FFF2-40B4-BE49-F238E27FC236}">
                <a16:creationId xmlns:a16="http://schemas.microsoft.com/office/drawing/2014/main" id="{077C2F75-7098-429A-9CBB-5BEDCE62F1F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330581" y="101346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042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6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3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230194B9-C89D-4FA6-A8C7-486CDFAD8124}"/>
              </a:ext>
            </a:extLst>
          </p:cNvPr>
          <p:cNvGrpSpPr/>
          <p:nvPr/>
        </p:nvGrpSpPr>
        <p:grpSpPr>
          <a:xfrm>
            <a:off x="9510713" y="5385197"/>
            <a:ext cx="2243137" cy="871537"/>
            <a:chOff x="9510713" y="5385197"/>
            <a:chExt cx="2243137" cy="871537"/>
          </a:xfrm>
        </p:grpSpPr>
        <p:sp>
          <p:nvSpPr>
            <p:cNvPr id="8" name="Rechteck: abgerundete Ecken 7">
              <a:hlinkClick r:id="rId4" action="ppaction://hlinksldjump"/>
              <a:extLst>
                <a:ext uri="{FF2B5EF4-FFF2-40B4-BE49-F238E27FC236}">
                  <a16:creationId xmlns:a16="http://schemas.microsoft.com/office/drawing/2014/main" id="{34FB1D84-EDBA-449D-A1ED-6D5FECC8F108}"/>
                </a:ext>
              </a:extLst>
            </p:cNvPr>
            <p:cNvSpPr/>
            <p:nvPr/>
          </p:nvSpPr>
          <p:spPr>
            <a:xfrm>
              <a:off x="9510713" y="5385197"/>
              <a:ext cx="2243137" cy="871537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" name="Gleichschenkliges Dreieck 8">
              <a:extLst>
                <a:ext uri="{FF2B5EF4-FFF2-40B4-BE49-F238E27FC236}">
                  <a16:creationId xmlns:a16="http://schemas.microsoft.com/office/drawing/2014/main" id="{47C56B95-A531-438A-B72D-5034A3F2D992}"/>
                </a:ext>
              </a:extLst>
            </p:cNvPr>
            <p:cNvSpPr/>
            <p:nvPr/>
          </p:nvSpPr>
          <p:spPr>
            <a:xfrm rot="5400000">
              <a:off x="10966552" y="5591158"/>
              <a:ext cx="545305" cy="459609"/>
            </a:xfrm>
            <a:prstGeom prst="triangle">
              <a:avLst>
                <a:gd name="adj" fmla="val 47525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id="{148929FF-FB17-4B2A-8AD4-EFC53876ADC2}"/>
                </a:ext>
              </a:extLst>
            </p:cNvPr>
            <p:cNvSpPr txBox="1"/>
            <p:nvPr/>
          </p:nvSpPr>
          <p:spPr>
            <a:xfrm>
              <a:off x="9846094" y="5590131"/>
              <a:ext cx="12307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weiter</a:t>
              </a:r>
            </a:p>
          </p:txBody>
        </p:sp>
      </p:grpSp>
      <p:pic>
        <p:nvPicPr>
          <p:cNvPr id="17" name="Grafik 16">
            <a:extLst>
              <a:ext uri="{FF2B5EF4-FFF2-40B4-BE49-F238E27FC236}">
                <a16:creationId xmlns:a16="http://schemas.microsoft.com/office/drawing/2014/main" id="{BD98738E-DB01-491B-9F0B-C6907A376F3A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628" y="77393"/>
            <a:ext cx="540141" cy="801912"/>
          </a:xfrm>
          <a:prstGeom prst="rect">
            <a:avLst/>
          </a:prstGeom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B5B28607-17A3-4092-B62F-4759295D8BA5}"/>
              </a:ext>
            </a:extLst>
          </p:cNvPr>
          <p:cNvSpPr txBox="1"/>
          <p:nvPr/>
        </p:nvSpPr>
        <p:spPr>
          <a:xfrm>
            <a:off x="5433367" y="323442"/>
            <a:ext cx="13252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Lösung</a:t>
            </a:r>
          </a:p>
        </p:txBody>
      </p: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42157998-E44A-430A-8B96-8B6E8A82DA68}"/>
              </a:ext>
            </a:extLst>
          </p:cNvPr>
          <p:cNvGrpSpPr/>
          <p:nvPr/>
        </p:nvGrpSpPr>
        <p:grpSpPr>
          <a:xfrm>
            <a:off x="5107599" y="5427089"/>
            <a:ext cx="2090736" cy="619876"/>
            <a:chOff x="1481141" y="607344"/>
            <a:chExt cx="2090736" cy="619876"/>
          </a:xfrm>
        </p:grpSpPr>
        <p:sp>
          <p:nvSpPr>
            <p:cNvPr id="21" name="Ellipse 20">
              <a:extLst>
                <a:ext uri="{FF2B5EF4-FFF2-40B4-BE49-F238E27FC236}">
                  <a16:creationId xmlns:a16="http://schemas.microsoft.com/office/drawing/2014/main" id="{C1141225-7403-418E-A936-DBF9DD7A7AF1}"/>
                </a:ext>
              </a:extLst>
            </p:cNvPr>
            <p:cNvSpPr/>
            <p:nvPr/>
          </p:nvSpPr>
          <p:spPr>
            <a:xfrm>
              <a:off x="2976565" y="607344"/>
              <a:ext cx="595312" cy="61987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" name="Ellipse 21">
              <a:extLst>
                <a:ext uri="{FF2B5EF4-FFF2-40B4-BE49-F238E27FC236}">
                  <a16:creationId xmlns:a16="http://schemas.microsoft.com/office/drawing/2014/main" id="{40BB70F9-6964-4AE1-A67D-DE36F58910CE}"/>
                </a:ext>
              </a:extLst>
            </p:cNvPr>
            <p:cNvSpPr/>
            <p:nvPr/>
          </p:nvSpPr>
          <p:spPr>
            <a:xfrm>
              <a:off x="2228853" y="607344"/>
              <a:ext cx="595312" cy="6198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" name="Ellipse 22">
              <a:extLst>
                <a:ext uri="{FF2B5EF4-FFF2-40B4-BE49-F238E27FC236}">
                  <a16:creationId xmlns:a16="http://schemas.microsoft.com/office/drawing/2014/main" id="{925045F9-2751-467D-B5A8-9D87E8C56E83}"/>
                </a:ext>
              </a:extLst>
            </p:cNvPr>
            <p:cNvSpPr/>
            <p:nvPr/>
          </p:nvSpPr>
          <p:spPr>
            <a:xfrm>
              <a:off x="1481141" y="607344"/>
              <a:ext cx="595312" cy="6198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4" name="Rechteck 13">
            <a:hlinkClick r:id="rId4" action="ppaction://hlinksldjump"/>
            <a:extLst>
              <a:ext uri="{FF2B5EF4-FFF2-40B4-BE49-F238E27FC236}">
                <a16:creationId xmlns:a16="http://schemas.microsoft.com/office/drawing/2014/main" id="{43770E70-B795-4C48-B79F-0C974A8906D0}"/>
              </a:ext>
            </a:extLst>
          </p:cNvPr>
          <p:cNvSpPr/>
          <p:nvPr/>
        </p:nvSpPr>
        <p:spPr>
          <a:xfrm>
            <a:off x="9006840" y="5097780"/>
            <a:ext cx="2948940" cy="148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45DF80B0-6573-4B19-8E62-A4171B53345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967" y="868891"/>
            <a:ext cx="4464000" cy="4464000"/>
          </a:xfrm>
          <a:prstGeom prst="rect">
            <a:avLst/>
          </a:prstGeom>
        </p:spPr>
      </p:pic>
      <p:pic>
        <p:nvPicPr>
          <p:cNvPr id="15" name="Grafik 14" descr="Ein Bild, das ClipArt enthält.&#10;&#10;Automatisch generierte Beschreibung">
            <a:extLst>
              <a:ext uri="{FF2B5EF4-FFF2-40B4-BE49-F238E27FC236}">
                <a16:creationId xmlns:a16="http://schemas.microsoft.com/office/drawing/2014/main" id="{C29E3D77-BBE1-425A-8F3D-12835E0E6D0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341" y="6046965"/>
            <a:ext cx="762675" cy="619876"/>
          </a:xfrm>
          <a:prstGeom prst="rect">
            <a:avLst/>
          </a:prstGeom>
        </p:spPr>
      </p:pic>
      <p:pic>
        <p:nvPicPr>
          <p:cNvPr id="2" name="Bus_g">
            <a:hlinkClick r:id="" action="ppaction://media"/>
            <a:extLst>
              <a:ext uri="{FF2B5EF4-FFF2-40B4-BE49-F238E27FC236}">
                <a16:creationId xmlns:a16="http://schemas.microsoft.com/office/drawing/2014/main" id="{9F9ACFAF-4A18-490D-8673-D2FB1526C16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555428" y="111506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530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6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230194B9-C89D-4FA6-A8C7-486CDFAD8124}"/>
              </a:ext>
            </a:extLst>
          </p:cNvPr>
          <p:cNvGrpSpPr/>
          <p:nvPr/>
        </p:nvGrpSpPr>
        <p:grpSpPr>
          <a:xfrm>
            <a:off x="9510713" y="5385197"/>
            <a:ext cx="2243137" cy="871537"/>
            <a:chOff x="9510713" y="5385197"/>
            <a:chExt cx="2243137" cy="871537"/>
          </a:xfrm>
        </p:grpSpPr>
        <p:sp>
          <p:nvSpPr>
            <p:cNvPr id="8" name="Rechteck: abgerundete Ecken 7">
              <a:hlinkClick r:id="rId4" action="ppaction://hlinksldjump"/>
              <a:extLst>
                <a:ext uri="{FF2B5EF4-FFF2-40B4-BE49-F238E27FC236}">
                  <a16:creationId xmlns:a16="http://schemas.microsoft.com/office/drawing/2014/main" id="{34FB1D84-EDBA-449D-A1ED-6D5FECC8F108}"/>
                </a:ext>
              </a:extLst>
            </p:cNvPr>
            <p:cNvSpPr/>
            <p:nvPr/>
          </p:nvSpPr>
          <p:spPr>
            <a:xfrm>
              <a:off x="9510713" y="5385197"/>
              <a:ext cx="2243137" cy="871537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" name="Gleichschenkliges Dreieck 8">
              <a:extLst>
                <a:ext uri="{FF2B5EF4-FFF2-40B4-BE49-F238E27FC236}">
                  <a16:creationId xmlns:a16="http://schemas.microsoft.com/office/drawing/2014/main" id="{47C56B95-A531-438A-B72D-5034A3F2D992}"/>
                </a:ext>
              </a:extLst>
            </p:cNvPr>
            <p:cNvSpPr/>
            <p:nvPr/>
          </p:nvSpPr>
          <p:spPr>
            <a:xfrm rot="5400000">
              <a:off x="10966552" y="5591158"/>
              <a:ext cx="545305" cy="459609"/>
            </a:xfrm>
            <a:prstGeom prst="triangle">
              <a:avLst>
                <a:gd name="adj" fmla="val 47525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id="{148929FF-FB17-4B2A-8AD4-EFC53876ADC2}"/>
                </a:ext>
              </a:extLst>
            </p:cNvPr>
            <p:cNvSpPr txBox="1"/>
            <p:nvPr/>
          </p:nvSpPr>
          <p:spPr>
            <a:xfrm>
              <a:off x="9846094" y="5590131"/>
              <a:ext cx="12307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weiter</a:t>
              </a:r>
            </a:p>
          </p:txBody>
        </p:sp>
      </p:grpSp>
      <p:pic>
        <p:nvPicPr>
          <p:cNvPr id="17" name="Grafik 16">
            <a:extLst>
              <a:ext uri="{FF2B5EF4-FFF2-40B4-BE49-F238E27FC236}">
                <a16:creationId xmlns:a16="http://schemas.microsoft.com/office/drawing/2014/main" id="{9FA5AFB6-4A0D-496E-946C-4F85F62570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384" y="40304"/>
            <a:ext cx="2469167" cy="862998"/>
          </a:xfrm>
          <a:prstGeom prst="rect">
            <a:avLst/>
          </a:prstGeom>
        </p:spPr>
      </p:pic>
      <p:sp>
        <p:nvSpPr>
          <p:cNvPr id="10" name="Rechteck 9">
            <a:hlinkClick r:id="rId4" action="ppaction://hlinksldjump"/>
            <a:extLst>
              <a:ext uri="{FF2B5EF4-FFF2-40B4-BE49-F238E27FC236}">
                <a16:creationId xmlns:a16="http://schemas.microsoft.com/office/drawing/2014/main" id="{B9636825-BE5E-4C90-BECA-332FD5B21A7B}"/>
              </a:ext>
            </a:extLst>
          </p:cNvPr>
          <p:cNvSpPr/>
          <p:nvPr/>
        </p:nvSpPr>
        <p:spPr>
          <a:xfrm>
            <a:off x="9006840" y="5097780"/>
            <a:ext cx="2948940" cy="148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 descr="Ein Bild, das Monitor, Fenster, Flugzeug, Himmel enthält.&#10;&#10;Automatisch generierte Beschreibung">
            <a:extLst>
              <a:ext uri="{FF2B5EF4-FFF2-40B4-BE49-F238E27FC236}">
                <a16:creationId xmlns:a16="http://schemas.microsoft.com/office/drawing/2014/main" id="{B89CA21D-3FE4-4E38-ABB2-631F6AEBEEC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3151" y="903302"/>
            <a:ext cx="5069828" cy="4464000"/>
          </a:xfrm>
          <a:prstGeom prst="rect">
            <a:avLst/>
          </a:prstGeom>
        </p:spPr>
      </p:pic>
      <p:pic>
        <p:nvPicPr>
          <p:cNvPr id="2" name="Schaum">
            <a:hlinkClick r:id="" action="ppaction://media"/>
            <a:extLst>
              <a:ext uri="{FF2B5EF4-FFF2-40B4-BE49-F238E27FC236}">
                <a16:creationId xmlns:a16="http://schemas.microsoft.com/office/drawing/2014/main" id="{660A3190-DF98-410E-8575-0ED1F8FED0E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981151" y="11252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937902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106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9AF5BED4-12A3-4AE2-8A08-7EFBFFEFAC3D}"/>
              </a:ext>
            </a:extLst>
          </p:cNvPr>
          <p:cNvGrpSpPr/>
          <p:nvPr/>
        </p:nvGrpSpPr>
        <p:grpSpPr>
          <a:xfrm>
            <a:off x="927211" y="936842"/>
            <a:ext cx="2672861" cy="1761070"/>
            <a:chOff x="1248507" y="1474499"/>
            <a:chExt cx="2672861" cy="1761070"/>
          </a:xfrm>
        </p:grpSpPr>
        <p:sp>
          <p:nvSpPr>
            <p:cNvPr id="6" name="Rechteck: abgerundete Ecken 5">
              <a:extLst>
                <a:ext uri="{FF2B5EF4-FFF2-40B4-BE49-F238E27FC236}">
                  <a16:creationId xmlns:a16="http://schemas.microsoft.com/office/drawing/2014/main" id="{2DCE867C-341E-4527-8563-A5D30E83B09C}"/>
                </a:ext>
              </a:extLst>
            </p:cNvPr>
            <p:cNvSpPr/>
            <p:nvPr/>
          </p:nvSpPr>
          <p:spPr>
            <a:xfrm>
              <a:off x="1248507" y="1474499"/>
              <a:ext cx="2672861" cy="176107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" name="Textfeld 3">
              <a:extLst>
                <a:ext uri="{FF2B5EF4-FFF2-40B4-BE49-F238E27FC236}">
                  <a16:creationId xmlns:a16="http://schemas.microsoft.com/office/drawing/2014/main" id="{F387415B-BB9E-487A-AEF1-B64D0095E494}"/>
                </a:ext>
              </a:extLst>
            </p:cNvPr>
            <p:cNvSpPr txBox="1"/>
            <p:nvPr/>
          </p:nvSpPr>
          <p:spPr>
            <a:xfrm>
              <a:off x="1869096" y="2139989"/>
              <a:ext cx="14316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leicht</a:t>
              </a:r>
              <a:r>
                <a:rPr lang="de-DE" dirty="0"/>
                <a:t> </a:t>
              </a:r>
            </a:p>
          </p:txBody>
        </p:sp>
        <p:sp>
          <p:nvSpPr>
            <p:cNvPr id="5" name="Stern: 5 Zacken 4">
              <a:extLst>
                <a:ext uri="{FF2B5EF4-FFF2-40B4-BE49-F238E27FC236}">
                  <a16:creationId xmlns:a16="http://schemas.microsoft.com/office/drawing/2014/main" id="{C93A03A3-01F2-4B04-89BD-77A4609DA9E4}"/>
                </a:ext>
              </a:extLst>
            </p:cNvPr>
            <p:cNvSpPr/>
            <p:nvPr/>
          </p:nvSpPr>
          <p:spPr>
            <a:xfrm>
              <a:off x="2332891" y="1654372"/>
              <a:ext cx="504094" cy="485617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7" name="Grafik 6">
            <a:extLst>
              <a:ext uri="{FF2B5EF4-FFF2-40B4-BE49-F238E27FC236}">
                <a16:creationId xmlns:a16="http://schemas.microsoft.com/office/drawing/2014/main" id="{20637558-2D07-4704-84ED-DC6BB09072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3335" y="1702188"/>
            <a:ext cx="2267884" cy="250505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3E699FB8-DA76-4B82-9E67-FE31668CDC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658" y="1005860"/>
            <a:ext cx="1931041" cy="3021720"/>
          </a:xfrm>
          <a:prstGeom prst="rect">
            <a:avLst/>
          </a:prstGeom>
        </p:spPr>
      </p:pic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AF84F268-74B8-497B-AF3F-CCDB7E891991}"/>
              </a:ext>
            </a:extLst>
          </p:cNvPr>
          <p:cNvGrpSpPr/>
          <p:nvPr/>
        </p:nvGrpSpPr>
        <p:grpSpPr>
          <a:xfrm>
            <a:off x="4992276" y="4396196"/>
            <a:ext cx="2672861" cy="1761070"/>
            <a:chOff x="1248507" y="1474499"/>
            <a:chExt cx="2672861" cy="1761070"/>
          </a:xfrm>
        </p:grpSpPr>
        <p:sp>
          <p:nvSpPr>
            <p:cNvPr id="15" name="Rechteck: abgerundete Ecken 14">
              <a:extLst>
                <a:ext uri="{FF2B5EF4-FFF2-40B4-BE49-F238E27FC236}">
                  <a16:creationId xmlns:a16="http://schemas.microsoft.com/office/drawing/2014/main" id="{C3BEE164-3B01-47CC-91DE-6FCBB47E6765}"/>
                </a:ext>
              </a:extLst>
            </p:cNvPr>
            <p:cNvSpPr/>
            <p:nvPr/>
          </p:nvSpPr>
          <p:spPr>
            <a:xfrm>
              <a:off x="1248507" y="1474499"/>
              <a:ext cx="2672861" cy="176107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" name="Textfeld 15">
              <a:extLst>
                <a:ext uri="{FF2B5EF4-FFF2-40B4-BE49-F238E27FC236}">
                  <a16:creationId xmlns:a16="http://schemas.microsoft.com/office/drawing/2014/main" id="{6A947995-5E99-4991-915D-4164DF58EF44}"/>
                </a:ext>
              </a:extLst>
            </p:cNvPr>
            <p:cNvSpPr txBox="1"/>
            <p:nvPr/>
          </p:nvSpPr>
          <p:spPr>
            <a:xfrm>
              <a:off x="1674577" y="2103620"/>
              <a:ext cx="208848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schwer</a:t>
              </a:r>
              <a:r>
                <a:rPr lang="de-DE" dirty="0"/>
                <a:t> </a:t>
              </a:r>
            </a:p>
          </p:txBody>
        </p:sp>
      </p:grp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76FDA89E-8361-47C5-BD92-37E88B97AF75}"/>
              </a:ext>
            </a:extLst>
          </p:cNvPr>
          <p:cNvGrpSpPr/>
          <p:nvPr/>
        </p:nvGrpSpPr>
        <p:grpSpPr>
          <a:xfrm>
            <a:off x="8758186" y="933809"/>
            <a:ext cx="2672861" cy="1761070"/>
            <a:chOff x="1248507" y="1474499"/>
            <a:chExt cx="2672861" cy="1761070"/>
          </a:xfrm>
        </p:grpSpPr>
        <p:sp>
          <p:nvSpPr>
            <p:cNvPr id="19" name="Rechteck: abgerundete Ecken 18">
              <a:extLst>
                <a:ext uri="{FF2B5EF4-FFF2-40B4-BE49-F238E27FC236}">
                  <a16:creationId xmlns:a16="http://schemas.microsoft.com/office/drawing/2014/main" id="{58A3203D-C2FF-46F9-95CA-1436B0D8E534}"/>
                </a:ext>
              </a:extLst>
            </p:cNvPr>
            <p:cNvSpPr/>
            <p:nvPr/>
          </p:nvSpPr>
          <p:spPr>
            <a:xfrm>
              <a:off x="1248507" y="1474499"/>
              <a:ext cx="2672861" cy="176107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0" name="Textfeld 19">
              <a:extLst>
                <a:ext uri="{FF2B5EF4-FFF2-40B4-BE49-F238E27FC236}">
                  <a16:creationId xmlns:a16="http://schemas.microsoft.com/office/drawing/2014/main" id="{6CDD7C04-A0BA-4A95-B082-6A52F9FDB34F}"/>
                </a:ext>
              </a:extLst>
            </p:cNvPr>
            <p:cNvSpPr txBox="1"/>
            <p:nvPr/>
          </p:nvSpPr>
          <p:spPr>
            <a:xfrm>
              <a:off x="1822206" y="2122294"/>
              <a:ext cx="192223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mittel </a:t>
              </a:r>
              <a:r>
                <a:rPr lang="de-DE" dirty="0"/>
                <a:t> </a:t>
              </a:r>
            </a:p>
          </p:txBody>
        </p:sp>
      </p:grpSp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F4106425-F773-4645-91FF-29DB34244B3D}"/>
              </a:ext>
            </a:extLst>
          </p:cNvPr>
          <p:cNvGrpSpPr/>
          <p:nvPr/>
        </p:nvGrpSpPr>
        <p:grpSpPr>
          <a:xfrm>
            <a:off x="9554333" y="1176481"/>
            <a:ext cx="1008132" cy="499748"/>
            <a:chOff x="10283593" y="1116713"/>
            <a:chExt cx="1008132" cy="499748"/>
          </a:xfrm>
        </p:grpSpPr>
        <p:sp>
          <p:nvSpPr>
            <p:cNvPr id="22" name="Stern: 5 Zacken 21">
              <a:extLst>
                <a:ext uri="{FF2B5EF4-FFF2-40B4-BE49-F238E27FC236}">
                  <a16:creationId xmlns:a16="http://schemas.microsoft.com/office/drawing/2014/main" id="{69BE96BA-1DAA-4B41-90CF-69562320EF8D}"/>
                </a:ext>
              </a:extLst>
            </p:cNvPr>
            <p:cNvSpPr/>
            <p:nvPr/>
          </p:nvSpPr>
          <p:spPr>
            <a:xfrm>
              <a:off x="10283593" y="1116713"/>
              <a:ext cx="504094" cy="485617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" name="Stern: 5 Zacken 23">
              <a:extLst>
                <a:ext uri="{FF2B5EF4-FFF2-40B4-BE49-F238E27FC236}">
                  <a16:creationId xmlns:a16="http://schemas.microsoft.com/office/drawing/2014/main" id="{82F366D6-4C74-4A08-8B6C-A51D5A3CBA9F}"/>
                </a:ext>
              </a:extLst>
            </p:cNvPr>
            <p:cNvSpPr/>
            <p:nvPr/>
          </p:nvSpPr>
          <p:spPr>
            <a:xfrm>
              <a:off x="10787631" y="1130844"/>
              <a:ext cx="504094" cy="485617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C76B9F6D-EDE1-47EE-8806-FAA14BCF601F}"/>
              </a:ext>
            </a:extLst>
          </p:cNvPr>
          <p:cNvGrpSpPr/>
          <p:nvPr/>
        </p:nvGrpSpPr>
        <p:grpSpPr>
          <a:xfrm>
            <a:off x="5576566" y="4639453"/>
            <a:ext cx="1502957" cy="499748"/>
            <a:chOff x="9788768" y="1116713"/>
            <a:chExt cx="1502957" cy="499748"/>
          </a:xfrm>
        </p:grpSpPr>
        <p:sp>
          <p:nvSpPr>
            <p:cNvPr id="28" name="Stern: 5 Zacken 27">
              <a:extLst>
                <a:ext uri="{FF2B5EF4-FFF2-40B4-BE49-F238E27FC236}">
                  <a16:creationId xmlns:a16="http://schemas.microsoft.com/office/drawing/2014/main" id="{9E456ACE-BE43-429A-88E4-7EA53A3FEEED}"/>
                </a:ext>
              </a:extLst>
            </p:cNvPr>
            <p:cNvSpPr/>
            <p:nvPr/>
          </p:nvSpPr>
          <p:spPr>
            <a:xfrm>
              <a:off x="10283593" y="1116713"/>
              <a:ext cx="504094" cy="485617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" name="Stern: 5 Zacken 28">
              <a:extLst>
                <a:ext uri="{FF2B5EF4-FFF2-40B4-BE49-F238E27FC236}">
                  <a16:creationId xmlns:a16="http://schemas.microsoft.com/office/drawing/2014/main" id="{4D0E3F98-CAE3-4770-B04C-40B86F6E6ED3}"/>
                </a:ext>
              </a:extLst>
            </p:cNvPr>
            <p:cNvSpPr/>
            <p:nvPr/>
          </p:nvSpPr>
          <p:spPr>
            <a:xfrm>
              <a:off x="9788768" y="1116714"/>
              <a:ext cx="504094" cy="485617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" name="Stern: 5 Zacken 29">
              <a:extLst>
                <a:ext uri="{FF2B5EF4-FFF2-40B4-BE49-F238E27FC236}">
                  <a16:creationId xmlns:a16="http://schemas.microsoft.com/office/drawing/2014/main" id="{A929F4DD-6067-4A58-A764-D1C2DECD5096}"/>
                </a:ext>
              </a:extLst>
            </p:cNvPr>
            <p:cNvSpPr/>
            <p:nvPr/>
          </p:nvSpPr>
          <p:spPr>
            <a:xfrm>
              <a:off x="10787631" y="1130844"/>
              <a:ext cx="504094" cy="485617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090E3F01-F5B0-4DEF-8E44-3B8846FF840E}"/>
              </a:ext>
            </a:extLst>
          </p:cNvPr>
          <p:cNvGrpSpPr/>
          <p:nvPr/>
        </p:nvGrpSpPr>
        <p:grpSpPr>
          <a:xfrm>
            <a:off x="1512161" y="3952347"/>
            <a:ext cx="1502957" cy="499748"/>
            <a:chOff x="9788768" y="1116713"/>
            <a:chExt cx="1502957" cy="499748"/>
          </a:xfrm>
        </p:grpSpPr>
        <p:sp>
          <p:nvSpPr>
            <p:cNvPr id="32" name="Stern: 5 Zacken 31">
              <a:extLst>
                <a:ext uri="{FF2B5EF4-FFF2-40B4-BE49-F238E27FC236}">
                  <a16:creationId xmlns:a16="http://schemas.microsoft.com/office/drawing/2014/main" id="{8289367E-F1E2-4B77-B705-EC7FA67E7422}"/>
                </a:ext>
              </a:extLst>
            </p:cNvPr>
            <p:cNvSpPr/>
            <p:nvPr/>
          </p:nvSpPr>
          <p:spPr>
            <a:xfrm>
              <a:off x="10283593" y="1116713"/>
              <a:ext cx="504094" cy="485617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" name="Stern: 5 Zacken 32">
              <a:extLst>
                <a:ext uri="{FF2B5EF4-FFF2-40B4-BE49-F238E27FC236}">
                  <a16:creationId xmlns:a16="http://schemas.microsoft.com/office/drawing/2014/main" id="{BBDDF3B1-971F-4F23-9F03-0CB24B1963BE}"/>
                </a:ext>
              </a:extLst>
            </p:cNvPr>
            <p:cNvSpPr/>
            <p:nvPr/>
          </p:nvSpPr>
          <p:spPr>
            <a:xfrm>
              <a:off x="9788768" y="1116714"/>
              <a:ext cx="504094" cy="485617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" name="Stern: 5 Zacken 33">
              <a:extLst>
                <a:ext uri="{FF2B5EF4-FFF2-40B4-BE49-F238E27FC236}">
                  <a16:creationId xmlns:a16="http://schemas.microsoft.com/office/drawing/2014/main" id="{EBF04F8F-6D9E-4880-AE2A-EE7E40ED0A37}"/>
                </a:ext>
              </a:extLst>
            </p:cNvPr>
            <p:cNvSpPr/>
            <p:nvPr/>
          </p:nvSpPr>
          <p:spPr>
            <a:xfrm>
              <a:off x="10787631" y="1130844"/>
              <a:ext cx="504094" cy="485617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" name="Rechteck 1">
            <a:hlinkClick r:id="rId4" action="ppaction://hlinksldjump"/>
            <a:extLst>
              <a:ext uri="{FF2B5EF4-FFF2-40B4-BE49-F238E27FC236}">
                <a16:creationId xmlns:a16="http://schemas.microsoft.com/office/drawing/2014/main" id="{5C138E40-04D5-4388-A7B7-B54408DE4509}"/>
              </a:ext>
            </a:extLst>
          </p:cNvPr>
          <p:cNvSpPr/>
          <p:nvPr/>
        </p:nvSpPr>
        <p:spPr>
          <a:xfrm>
            <a:off x="8672087" y="925624"/>
            <a:ext cx="2890250" cy="19582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6" name="Rechteck 35">
            <a:hlinkClick r:id="rId5" action="ppaction://hlinksldjump"/>
            <a:extLst>
              <a:ext uri="{FF2B5EF4-FFF2-40B4-BE49-F238E27FC236}">
                <a16:creationId xmlns:a16="http://schemas.microsoft.com/office/drawing/2014/main" id="{ADC2EE83-39A9-4601-BBDD-E3EBEE8F92EC}"/>
              </a:ext>
            </a:extLst>
          </p:cNvPr>
          <p:cNvSpPr/>
          <p:nvPr/>
        </p:nvSpPr>
        <p:spPr>
          <a:xfrm>
            <a:off x="4869021" y="4299560"/>
            <a:ext cx="2890250" cy="19582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7" name="Rechteck 36">
            <a:hlinkClick r:id="rId6" action="ppaction://hlinksldjump"/>
            <a:extLst>
              <a:ext uri="{FF2B5EF4-FFF2-40B4-BE49-F238E27FC236}">
                <a16:creationId xmlns:a16="http://schemas.microsoft.com/office/drawing/2014/main" id="{74722941-72B8-4D65-8152-8C26ED4D5F53}"/>
              </a:ext>
            </a:extLst>
          </p:cNvPr>
          <p:cNvSpPr/>
          <p:nvPr/>
        </p:nvSpPr>
        <p:spPr>
          <a:xfrm>
            <a:off x="760953" y="814388"/>
            <a:ext cx="2890250" cy="19582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95FA8969-7E39-4BA9-998C-B266DB790F5D}"/>
              </a:ext>
            </a:extLst>
          </p:cNvPr>
          <p:cNvSpPr txBox="1"/>
          <p:nvPr/>
        </p:nvSpPr>
        <p:spPr>
          <a:xfrm>
            <a:off x="305132" y="6257850"/>
            <a:ext cx="3907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/>
              <a:t>Bildquelle Pictogramme: www.sclera.be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125363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: abgerundete Ecken 7">
            <a:hlinkClick r:id="rId4" action="ppaction://hlinksldjump"/>
            <a:extLst>
              <a:ext uri="{FF2B5EF4-FFF2-40B4-BE49-F238E27FC236}">
                <a16:creationId xmlns:a16="http://schemas.microsoft.com/office/drawing/2014/main" id="{34FB1D84-EDBA-449D-A1ED-6D5FECC8F108}"/>
              </a:ext>
            </a:extLst>
          </p:cNvPr>
          <p:cNvSpPr/>
          <p:nvPr/>
        </p:nvSpPr>
        <p:spPr>
          <a:xfrm>
            <a:off x="9510713" y="5385197"/>
            <a:ext cx="2243137" cy="871537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61D07DE2-34C9-4D0A-B237-0418397B33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414" y="239098"/>
            <a:ext cx="2469167" cy="698213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D3F11CAB-ABFB-4ADC-A767-45A862E82D7B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9028" y="5430985"/>
            <a:ext cx="525354" cy="779959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C9247C73-0664-48AD-8F7B-FC93A46FDE40}"/>
              </a:ext>
            </a:extLst>
          </p:cNvPr>
          <p:cNvSpPr txBox="1"/>
          <p:nvPr/>
        </p:nvSpPr>
        <p:spPr>
          <a:xfrm>
            <a:off x="9755846" y="5603637"/>
            <a:ext cx="1317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Lösung</a:t>
            </a:r>
          </a:p>
        </p:txBody>
      </p:sp>
      <p:sp>
        <p:nvSpPr>
          <p:cNvPr id="7" name="Rechteck 6">
            <a:hlinkClick r:id="rId4" action="ppaction://hlinksldjump"/>
            <a:extLst>
              <a:ext uri="{FF2B5EF4-FFF2-40B4-BE49-F238E27FC236}">
                <a16:creationId xmlns:a16="http://schemas.microsoft.com/office/drawing/2014/main" id="{8CF3F50C-2F7E-4B1C-B7B7-780FF3B5792E}"/>
              </a:ext>
            </a:extLst>
          </p:cNvPr>
          <p:cNvSpPr/>
          <p:nvPr/>
        </p:nvSpPr>
        <p:spPr>
          <a:xfrm>
            <a:off x="9006840" y="5097780"/>
            <a:ext cx="2948940" cy="148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2" name="Grafik 11" descr="Ein Bild, das Monitor, Fenster, Flugzeug, Himmel enthält.&#10;&#10;Automatisch generierte Beschreibung">
            <a:extLst>
              <a:ext uri="{FF2B5EF4-FFF2-40B4-BE49-F238E27FC236}">
                <a16:creationId xmlns:a16="http://schemas.microsoft.com/office/drawing/2014/main" id="{5D69AB97-85C7-43EF-8537-B1B0010973E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3151" y="903302"/>
            <a:ext cx="5069828" cy="4464000"/>
          </a:xfrm>
          <a:prstGeom prst="rect">
            <a:avLst/>
          </a:prstGeom>
        </p:spPr>
      </p:pic>
      <p:pic>
        <p:nvPicPr>
          <p:cNvPr id="2" name="Schaum_g">
            <a:hlinkClick r:id="" action="ppaction://media"/>
            <a:extLst>
              <a:ext uri="{FF2B5EF4-FFF2-40B4-BE49-F238E27FC236}">
                <a16:creationId xmlns:a16="http://schemas.microsoft.com/office/drawing/2014/main" id="{4EBA879E-7793-43A0-B40F-A146B0A3036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924181" y="8559800"/>
            <a:ext cx="406400" cy="406400"/>
          </a:xfrm>
          <a:prstGeom prst="rect">
            <a:avLst/>
          </a:prstGeom>
        </p:spPr>
      </p:pic>
      <p:pic>
        <p:nvPicPr>
          <p:cNvPr id="9" name="Schaum_g">
            <a:hlinkClick r:id="" action="ppaction://media"/>
            <a:extLst>
              <a:ext uri="{FF2B5EF4-FFF2-40B4-BE49-F238E27FC236}">
                <a16:creationId xmlns:a16="http://schemas.microsoft.com/office/drawing/2014/main" id="{142C2855-AF71-4A0F-84BC-7CE8A6D544C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076581" y="8712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835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5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3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230194B9-C89D-4FA6-A8C7-486CDFAD8124}"/>
              </a:ext>
            </a:extLst>
          </p:cNvPr>
          <p:cNvGrpSpPr/>
          <p:nvPr/>
        </p:nvGrpSpPr>
        <p:grpSpPr>
          <a:xfrm>
            <a:off x="9510713" y="5385197"/>
            <a:ext cx="2243137" cy="871537"/>
            <a:chOff x="9510713" y="5385197"/>
            <a:chExt cx="2243137" cy="871537"/>
          </a:xfrm>
        </p:grpSpPr>
        <p:sp>
          <p:nvSpPr>
            <p:cNvPr id="8" name="Rechteck: abgerundete Ecken 7">
              <a:hlinkClick r:id="rId4" action="ppaction://hlinksldjump"/>
              <a:extLst>
                <a:ext uri="{FF2B5EF4-FFF2-40B4-BE49-F238E27FC236}">
                  <a16:creationId xmlns:a16="http://schemas.microsoft.com/office/drawing/2014/main" id="{34FB1D84-EDBA-449D-A1ED-6D5FECC8F108}"/>
                </a:ext>
              </a:extLst>
            </p:cNvPr>
            <p:cNvSpPr/>
            <p:nvPr/>
          </p:nvSpPr>
          <p:spPr>
            <a:xfrm>
              <a:off x="9510713" y="5385197"/>
              <a:ext cx="2243137" cy="871537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" name="Gleichschenkliges Dreieck 8">
              <a:extLst>
                <a:ext uri="{FF2B5EF4-FFF2-40B4-BE49-F238E27FC236}">
                  <a16:creationId xmlns:a16="http://schemas.microsoft.com/office/drawing/2014/main" id="{47C56B95-A531-438A-B72D-5034A3F2D992}"/>
                </a:ext>
              </a:extLst>
            </p:cNvPr>
            <p:cNvSpPr/>
            <p:nvPr/>
          </p:nvSpPr>
          <p:spPr>
            <a:xfrm rot="5400000">
              <a:off x="10966552" y="5591158"/>
              <a:ext cx="545305" cy="459609"/>
            </a:xfrm>
            <a:prstGeom prst="triangle">
              <a:avLst>
                <a:gd name="adj" fmla="val 47525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id="{148929FF-FB17-4B2A-8AD4-EFC53876ADC2}"/>
                </a:ext>
              </a:extLst>
            </p:cNvPr>
            <p:cNvSpPr txBox="1"/>
            <p:nvPr/>
          </p:nvSpPr>
          <p:spPr>
            <a:xfrm>
              <a:off x="9846094" y="5590131"/>
              <a:ext cx="12307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weiter</a:t>
              </a:r>
            </a:p>
          </p:txBody>
        </p:sp>
      </p:grpSp>
      <p:pic>
        <p:nvPicPr>
          <p:cNvPr id="17" name="Grafik 16">
            <a:extLst>
              <a:ext uri="{FF2B5EF4-FFF2-40B4-BE49-F238E27FC236}">
                <a16:creationId xmlns:a16="http://schemas.microsoft.com/office/drawing/2014/main" id="{BD98738E-DB01-491B-9F0B-C6907A376F3A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628" y="77393"/>
            <a:ext cx="540141" cy="801912"/>
          </a:xfrm>
          <a:prstGeom prst="rect">
            <a:avLst/>
          </a:prstGeom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B5B28607-17A3-4092-B62F-4759295D8BA5}"/>
              </a:ext>
            </a:extLst>
          </p:cNvPr>
          <p:cNvSpPr txBox="1"/>
          <p:nvPr/>
        </p:nvSpPr>
        <p:spPr>
          <a:xfrm>
            <a:off x="5433367" y="323442"/>
            <a:ext cx="13252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Lösung</a:t>
            </a:r>
          </a:p>
        </p:txBody>
      </p:sp>
      <p:sp>
        <p:nvSpPr>
          <p:cNvPr id="14" name="Rechteck 13">
            <a:hlinkClick r:id="rId4" action="ppaction://hlinksldjump"/>
            <a:extLst>
              <a:ext uri="{FF2B5EF4-FFF2-40B4-BE49-F238E27FC236}">
                <a16:creationId xmlns:a16="http://schemas.microsoft.com/office/drawing/2014/main" id="{43770E70-B795-4C48-B79F-0C974A8906D0}"/>
              </a:ext>
            </a:extLst>
          </p:cNvPr>
          <p:cNvSpPr/>
          <p:nvPr/>
        </p:nvSpPr>
        <p:spPr>
          <a:xfrm>
            <a:off x="9006840" y="5097780"/>
            <a:ext cx="2948940" cy="148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A19D2883-FF57-4DAF-AD88-666E6AF7A69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3151" y="903302"/>
            <a:ext cx="5069828" cy="4464000"/>
          </a:xfrm>
          <a:prstGeom prst="rect">
            <a:avLst/>
          </a:prstGeom>
        </p:spPr>
      </p:pic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6E2A1791-7369-41FF-8C7D-49FD212479AE}"/>
              </a:ext>
            </a:extLst>
          </p:cNvPr>
          <p:cNvGrpSpPr/>
          <p:nvPr/>
        </p:nvGrpSpPr>
        <p:grpSpPr>
          <a:xfrm>
            <a:off x="5050629" y="5431920"/>
            <a:ext cx="2090736" cy="619876"/>
            <a:chOff x="1481141" y="607344"/>
            <a:chExt cx="2090736" cy="619876"/>
          </a:xfrm>
        </p:grpSpPr>
        <p:sp>
          <p:nvSpPr>
            <p:cNvPr id="16" name="Ellipse 15">
              <a:extLst>
                <a:ext uri="{FF2B5EF4-FFF2-40B4-BE49-F238E27FC236}">
                  <a16:creationId xmlns:a16="http://schemas.microsoft.com/office/drawing/2014/main" id="{F0FF38B2-C301-4BA5-91AD-BC81A50875A7}"/>
                </a:ext>
              </a:extLst>
            </p:cNvPr>
            <p:cNvSpPr/>
            <p:nvPr/>
          </p:nvSpPr>
          <p:spPr>
            <a:xfrm>
              <a:off x="2976565" y="607344"/>
              <a:ext cx="595312" cy="6198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" name="Ellipse 24">
              <a:extLst>
                <a:ext uri="{FF2B5EF4-FFF2-40B4-BE49-F238E27FC236}">
                  <a16:creationId xmlns:a16="http://schemas.microsoft.com/office/drawing/2014/main" id="{46B52F2C-1100-4291-8AF3-2DE33430B368}"/>
                </a:ext>
              </a:extLst>
            </p:cNvPr>
            <p:cNvSpPr/>
            <p:nvPr/>
          </p:nvSpPr>
          <p:spPr>
            <a:xfrm>
              <a:off x="2228853" y="607344"/>
              <a:ext cx="595312" cy="6198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" name="Ellipse 25">
              <a:extLst>
                <a:ext uri="{FF2B5EF4-FFF2-40B4-BE49-F238E27FC236}">
                  <a16:creationId xmlns:a16="http://schemas.microsoft.com/office/drawing/2014/main" id="{525C0015-57D2-4294-AEE9-3BED8B1C3A64}"/>
                </a:ext>
              </a:extLst>
            </p:cNvPr>
            <p:cNvSpPr/>
            <p:nvPr/>
          </p:nvSpPr>
          <p:spPr>
            <a:xfrm>
              <a:off x="1481141" y="607344"/>
              <a:ext cx="595312" cy="61987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27" name="Grafik 26">
            <a:extLst>
              <a:ext uri="{FF2B5EF4-FFF2-40B4-BE49-F238E27FC236}">
                <a16:creationId xmlns:a16="http://schemas.microsoft.com/office/drawing/2014/main" id="{FAD8424B-3898-42FC-A909-0E4A4646EB9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028" y="6176836"/>
            <a:ext cx="998514" cy="574253"/>
          </a:xfrm>
          <a:prstGeom prst="rect">
            <a:avLst/>
          </a:prstGeom>
        </p:spPr>
      </p:pic>
      <p:pic>
        <p:nvPicPr>
          <p:cNvPr id="2" name="Schaum_g">
            <a:hlinkClick r:id="" action="ppaction://media"/>
            <a:extLst>
              <a:ext uri="{FF2B5EF4-FFF2-40B4-BE49-F238E27FC236}">
                <a16:creationId xmlns:a16="http://schemas.microsoft.com/office/drawing/2014/main" id="{315FE17B-A41A-4540-AAE3-3E99FB60602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987253" y="7543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657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5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230194B9-C89D-4FA6-A8C7-486CDFAD8124}"/>
              </a:ext>
            </a:extLst>
          </p:cNvPr>
          <p:cNvGrpSpPr/>
          <p:nvPr/>
        </p:nvGrpSpPr>
        <p:grpSpPr>
          <a:xfrm>
            <a:off x="9510713" y="5385197"/>
            <a:ext cx="2243137" cy="871537"/>
            <a:chOff x="9510713" y="5385197"/>
            <a:chExt cx="2243137" cy="871537"/>
          </a:xfrm>
        </p:grpSpPr>
        <p:sp>
          <p:nvSpPr>
            <p:cNvPr id="8" name="Rechteck: abgerundete Ecken 7">
              <a:hlinkClick r:id="rId4" action="ppaction://hlinksldjump"/>
              <a:extLst>
                <a:ext uri="{FF2B5EF4-FFF2-40B4-BE49-F238E27FC236}">
                  <a16:creationId xmlns:a16="http://schemas.microsoft.com/office/drawing/2014/main" id="{34FB1D84-EDBA-449D-A1ED-6D5FECC8F108}"/>
                </a:ext>
              </a:extLst>
            </p:cNvPr>
            <p:cNvSpPr/>
            <p:nvPr/>
          </p:nvSpPr>
          <p:spPr>
            <a:xfrm>
              <a:off x="9510713" y="5385197"/>
              <a:ext cx="2243137" cy="871537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" name="Gleichschenkliges Dreieck 8">
              <a:extLst>
                <a:ext uri="{FF2B5EF4-FFF2-40B4-BE49-F238E27FC236}">
                  <a16:creationId xmlns:a16="http://schemas.microsoft.com/office/drawing/2014/main" id="{47C56B95-A531-438A-B72D-5034A3F2D992}"/>
                </a:ext>
              </a:extLst>
            </p:cNvPr>
            <p:cNvSpPr/>
            <p:nvPr/>
          </p:nvSpPr>
          <p:spPr>
            <a:xfrm rot="5400000">
              <a:off x="10966552" y="5591158"/>
              <a:ext cx="545305" cy="459609"/>
            </a:xfrm>
            <a:prstGeom prst="triangle">
              <a:avLst>
                <a:gd name="adj" fmla="val 47525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id="{148929FF-FB17-4B2A-8AD4-EFC53876ADC2}"/>
                </a:ext>
              </a:extLst>
            </p:cNvPr>
            <p:cNvSpPr txBox="1"/>
            <p:nvPr/>
          </p:nvSpPr>
          <p:spPr>
            <a:xfrm>
              <a:off x="9846094" y="5590131"/>
              <a:ext cx="12307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weiter</a:t>
              </a:r>
            </a:p>
          </p:txBody>
        </p:sp>
      </p:grpSp>
      <p:pic>
        <p:nvPicPr>
          <p:cNvPr id="17" name="Grafik 16">
            <a:extLst>
              <a:ext uri="{FF2B5EF4-FFF2-40B4-BE49-F238E27FC236}">
                <a16:creationId xmlns:a16="http://schemas.microsoft.com/office/drawing/2014/main" id="{9FA5AFB6-4A0D-496E-946C-4F85F62570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384" y="40304"/>
            <a:ext cx="2469167" cy="862998"/>
          </a:xfrm>
          <a:prstGeom prst="rect">
            <a:avLst/>
          </a:prstGeom>
        </p:spPr>
      </p:pic>
      <p:sp>
        <p:nvSpPr>
          <p:cNvPr id="10" name="Rechteck 9">
            <a:hlinkClick r:id="rId4" action="ppaction://hlinksldjump"/>
            <a:extLst>
              <a:ext uri="{FF2B5EF4-FFF2-40B4-BE49-F238E27FC236}">
                <a16:creationId xmlns:a16="http://schemas.microsoft.com/office/drawing/2014/main" id="{B9636825-BE5E-4C90-BECA-332FD5B21A7B}"/>
              </a:ext>
            </a:extLst>
          </p:cNvPr>
          <p:cNvSpPr/>
          <p:nvPr/>
        </p:nvSpPr>
        <p:spPr>
          <a:xfrm>
            <a:off x="9006840" y="5097780"/>
            <a:ext cx="2948940" cy="148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13B41733-CA6D-4D87-94C0-2BB7026D5D2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967" y="903302"/>
            <a:ext cx="4464000" cy="4464000"/>
          </a:xfrm>
          <a:prstGeom prst="rect">
            <a:avLst/>
          </a:prstGeom>
        </p:spPr>
      </p:pic>
      <p:pic>
        <p:nvPicPr>
          <p:cNvPr id="2" name="Eis">
            <a:hlinkClick r:id="" action="ppaction://media"/>
            <a:extLst>
              <a:ext uri="{FF2B5EF4-FFF2-40B4-BE49-F238E27FC236}">
                <a16:creationId xmlns:a16="http://schemas.microsoft.com/office/drawing/2014/main" id="{35F11C73-ADD6-491E-A9AC-93065838459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689600" y="658368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218451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139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: abgerundete Ecken 7">
            <a:hlinkClick r:id="rId4" action="ppaction://hlinksldjump"/>
            <a:extLst>
              <a:ext uri="{FF2B5EF4-FFF2-40B4-BE49-F238E27FC236}">
                <a16:creationId xmlns:a16="http://schemas.microsoft.com/office/drawing/2014/main" id="{34FB1D84-EDBA-449D-A1ED-6D5FECC8F108}"/>
              </a:ext>
            </a:extLst>
          </p:cNvPr>
          <p:cNvSpPr/>
          <p:nvPr/>
        </p:nvSpPr>
        <p:spPr>
          <a:xfrm>
            <a:off x="9510713" y="5385197"/>
            <a:ext cx="2243137" cy="871537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61D07DE2-34C9-4D0A-B237-0418397B33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414" y="239098"/>
            <a:ext cx="2469167" cy="698213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D3F11CAB-ABFB-4ADC-A767-45A862E82D7B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9028" y="5430985"/>
            <a:ext cx="525354" cy="779959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C9247C73-0664-48AD-8F7B-FC93A46FDE40}"/>
              </a:ext>
            </a:extLst>
          </p:cNvPr>
          <p:cNvSpPr txBox="1"/>
          <p:nvPr/>
        </p:nvSpPr>
        <p:spPr>
          <a:xfrm>
            <a:off x="9755846" y="5603637"/>
            <a:ext cx="1317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Lösung</a:t>
            </a:r>
          </a:p>
        </p:txBody>
      </p:sp>
      <p:sp>
        <p:nvSpPr>
          <p:cNvPr id="7" name="Rechteck 6">
            <a:hlinkClick r:id="rId4" action="ppaction://hlinksldjump"/>
            <a:extLst>
              <a:ext uri="{FF2B5EF4-FFF2-40B4-BE49-F238E27FC236}">
                <a16:creationId xmlns:a16="http://schemas.microsoft.com/office/drawing/2014/main" id="{8CF3F50C-2F7E-4B1C-B7B7-780FF3B5792E}"/>
              </a:ext>
            </a:extLst>
          </p:cNvPr>
          <p:cNvSpPr/>
          <p:nvPr/>
        </p:nvSpPr>
        <p:spPr>
          <a:xfrm>
            <a:off x="9006840" y="5097780"/>
            <a:ext cx="2948940" cy="148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7F86598B-6CE4-4023-87CD-CA5F9726FD9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967" y="903302"/>
            <a:ext cx="4464000" cy="4464000"/>
          </a:xfrm>
          <a:prstGeom prst="rect">
            <a:avLst/>
          </a:prstGeom>
        </p:spPr>
      </p:pic>
      <p:pic>
        <p:nvPicPr>
          <p:cNvPr id="2" name="Eis_g">
            <a:hlinkClick r:id="" action="ppaction://media"/>
            <a:extLst>
              <a:ext uri="{FF2B5EF4-FFF2-40B4-BE49-F238E27FC236}">
                <a16:creationId xmlns:a16="http://schemas.microsoft.com/office/drawing/2014/main" id="{B2D7407C-76DD-4E51-A921-D8D96424786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949767" y="7391400"/>
            <a:ext cx="406400" cy="406400"/>
          </a:xfrm>
          <a:prstGeom prst="rect">
            <a:avLst/>
          </a:prstGeom>
        </p:spPr>
      </p:pic>
      <p:pic>
        <p:nvPicPr>
          <p:cNvPr id="12" name="Eis_g">
            <a:hlinkClick r:id="" action="ppaction://media"/>
            <a:extLst>
              <a:ext uri="{FF2B5EF4-FFF2-40B4-BE49-F238E27FC236}">
                <a16:creationId xmlns:a16="http://schemas.microsoft.com/office/drawing/2014/main" id="{572E1069-FF11-48B9-8C58-ACB85CE8683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102167" y="7543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744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6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3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230194B9-C89D-4FA6-A8C7-486CDFAD8124}"/>
              </a:ext>
            </a:extLst>
          </p:cNvPr>
          <p:cNvGrpSpPr/>
          <p:nvPr/>
        </p:nvGrpSpPr>
        <p:grpSpPr>
          <a:xfrm>
            <a:off x="9510713" y="5385197"/>
            <a:ext cx="2243137" cy="871537"/>
            <a:chOff x="9510713" y="5385197"/>
            <a:chExt cx="2243137" cy="871537"/>
          </a:xfrm>
        </p:grpSpPr>
        <p:sp>
          <p:nvSpPr>
            <p:cNvPr id="8" name="Rechteck: abgerundete Ecken 7">
              <a:hlinkClick r:id="rId4" action="ppaction://hlinksldjump"/>
              <a:extLst>
                <a:ext uri="{FF2B5EF4-FFF2-40B4-BE49-F238E27FC236}">
                  <a16:creationId xmlns:a16="http://schemas.microsoft.com/office/drawing/2014/main" id="{34FB1D84-EDBA-449D-A1ED-6D5FECC8F108}"/>
                </a:ext>
              </a:extLst>
            </p:cNvPr>
            <p:cNvSpPr/>
            <p:nvPr/>
          </p:nvSpPr>
          <p:spPr>
            <a:xfrm>
              <a:off x="9510713" y="5385197"/>
              <a:ext cx="2243137" cy="871537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" name="Gleichschenkliges Dreieck 8">
              <a:extLst>
                <a:ext uri="{FF2B5EF4-FFF2-40B4-BE49-F238E27FC236}">
                  <a16:creationId xmlns:a16="http://schemas.microsoft.com/office/drawing/2014/main" id="{47C56B95-A531-438A-B72D-5034A3F2D992}"/>
                </a:ext>
              </a:extLst>
            </p:cNvPr>
            <p:cNvSpPr/>
            <p:nvPr/>
          </p:nvSpPr>
          <p:spPr>
            <a:xfrm rot="5400000">
              <a:off x="10966552" y="5591158"/>
              <a:ext cx="545305" cy="459609"/>
            </a:xfrm>
            <a:prstGeom prst="triangle">
              <a:avLst>
                <a:gd name="adj" fmla="val 47525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id="{148929FF-FB17-4B2A-8AD4-EFC53876ADC2}"/>
                </a:ext>
              </a:extLst>
            </p:cNvPr>
            <p:cNvSpPr txBox="1"/>
            <p:nvPr/>
          </p:nvSpPr>
          <p:spPr>
            <a:xfrm>
              <a:off x="9846094" y="5590131"/>
              <a:ext cx="12307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weiter</a:t>
              </a:r>
            </a:p>
          </p:txBody>
        </p:sp>
      </p:grpSp>
      <p:pic>
        <p:nvPicPr>
          <p:cNvPr id="17" name="Grafik 16">
            <a:extLst>
              <a:ext uri="{FF2B5EF4-FFF2-40B4-BE49-F238E27FC236}">
                <a16:creationId xmlns:a16="http://schemas.microsoft.com/office/drawing/2014/main" id="{BD98738E-DB01-491B-9F0B-C6907A376F3A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628" y="77393"/>
            <a:ext cx="540141" cy="801912"/>
          </a:xfrm>
          <a:prstGeom prst="rect">
            <a:avLst/>
          </a:prstGeom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B5B28607-17A3-4092-B62F-4759295D8BA5}"/>
              </a:ext>
            </a:extLst>
          </p:cNvPr>
          <p:cNvSpPr txBox="1"/>
          <p:nvPr/>
        </p:nvSpPr>
        <p:spPr>
          <a:xfrm>
            <a:off x="5433367" y="323442"/>
            <a:ext cx="13252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Lösung</a:t>
            </a:r>
          </a:p>
        </p:txBody>
      </p: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42157998-E44A-430A-8B96-8B6E8A82DA68}"/>
              </a:ext>
            </a:extLst>
          </p:cNvPr>
          <p:cNvGrpSpPr/>
          <p:nvPr/>
        </p:nvGrpSpPr>
        <p:grpSpPr>
          <a:xfrm>
            <a:off x="5481455" y="5431920"/>
            <a:ext cx="1343024" cy="619876"/>
            <a:chOff x="2228853" y="607344"/>
            <a:chExt cx="1343024" cy="619876"/>
          </a:xfrm>
        </p:grpSpPr>
        <p:sp>
          <p:nvSpPr>
            <p:cNvPr id="21" name="Ellipse 20">
              <a:extLst>
                <a:ext uri="{FF2B5EF4-FFF2-40B4-BE49-F238E27FC236}">
                  <a16:creationId xmlns:a16="http://schemas.microsoft.com/office/drawing/2014/main" id="{C1141225-7403-418E-A936-DBF9DD7A7AF1}"/>
                </a:ext>
              </a:extLst>
            </p:cNvPr>
            <p:cNvSpPr/>
            <p:nvPr/>
          </p:nvSpPr>
          <p:spPr>
            <a:xfrm>
              <a:off x="2976565" y="607344"/>
              <a:ext cx="595312" cy="61987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" name="Ellipse 21">
              <a:extLst>
                <a:ext uri="{FF2B5EF4-FFF2-40B4-BE49-F238E27FC236}">
                  <a16:creationId xmlns:a16="http://schemas.microsoft.com/office/drawing/2014/main" id="{40BB70F9-6964-4AE1-A67D-DE36F58910CE}"/>
                </a:ext>
              </a:extLst>
            </p:cNvPr>
            <p:cNvSpPr/>
            <p:nvPr/>
          </p:nvSpPr>
          <p:spPr>
            <a:xfrm>
              <a:off x="2228853" y="607344"/>
              <a:ext cx="595312" cy="6198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4" name="Rechteck 13">
            <a:hlinkClick r:id="rId4" action="ppaction://hlinksldjump"/>
            <a:extLst>
              <a:ext uri="{FF2B5EF4-FFF2-40B4-BE49-F238E27FC236}">
                <a16:creationId xmlns:a16="http://schemas.microsoft.com/office/drawing/2014/main" id="{43770E70-B795-4C48-B79F-0C974A8906D0}"/>
              </a:ext>
            </a:extLst>
          </p:cNvPr>
          <p:cNvSpPr/>
          <p:nvPr/>
        </p:nvSpPr>
        <p:spPr>
          <a:xfrm>
            <a:off x="9006840" y="5097780"/>
            <a:ext cx="2948940" cy="148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2301EEAF-664F-413D-A664-275075752EA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967" y="903302"/>
            <a:ext cx="4464000" cy="4464000"/>
          </a:xfrm>
          <a:prstGeom prst="rect">
            <a:avLst/>
          </a:prstGeom>
        </p:spPr>
      </p:pic>
      <p:pic>
        <p:nvPicPr>
          <p:cNvPr id="16" name="Grafik 15" descr="Ein Bild, das ClipArt enthält.&#10;&#10;Automatisch generierte Beschreibung">
            <a:extLst>
              <a:ext uri="{FF2B5EF4-FFF2-40B4-BE49-F238E27FC236}">
                <a16:creationId xmlns:a16="http://schemas.microsoft.com/office/drawing/2014/main" id="{DA9CA57E-FBD9-4312-9F54-F82CF9E75E3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485" y="6093615"/>
            <a:ext cx="762675" cy="619876"/>
          </a:xfrm>
          <a:prstGeom prst="rect">
            <a:avLst/>
          </a:prstGeom>
        </p:spPr>
      </p:pic>
      <p:pic>
        <p:nvPicPr>
          <p:cNvPr id="2" name="Eis_g">
            <a:hlinkClick r:id="" action="ppaction://media"/>
            <a:extLst>
              <a:ext uri="{FF2B5EF4-FFF2-40B4-BE49-F238E27FC236}">
                <a16:creationId xmlns:a16="http://schemas.microsoft.com/office/drawing/2014/main" id="{3D8FA3AB-DD20-4827-824A-AA41A5D1D9F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575911" y="1088742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964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6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F90F4D2A-8153-403B-81C4-411D182A0B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9375" y="2011902"/>
            <a:ext cx="2690914" cy="2972318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F2603B65-FBE4-4178-BC27-6E69DEE1C3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137" y="1579002"/>
            <a:ext cx="2176116" cy="3405217"/>
          </a:xfrm>
          <a:prstGeom prst="rect">
            <a:avLst/>
          </a:prstGeom>
        </p:spPr>
      </p:pic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4F31753F-BB0E-4FD2-AD03-9D90102538D7}"/>
              </a:ext>
            </a:extLst>
          </p:cNvPr>
          <p:cNvGrpSpPr/>
          <p:nvPr/>
        </p:nvGrpSpPr>
        <p:grpSpPr>
          <a:xfrm>
            <a:off x="8934700" y="3919822"/>
            <a:ext cx="2176116" cy="2128795"/>
            <a:chOff x="8159262" y="1301262"/>
            <a:chExt cx="2690914" cy="2655276"/>
          </a:xfrm>
        </p:grpSpPr>
        <p:sp>
          <p:nvSpPr>
            <p:cNvPr id="7" name="Rechteck: abgerundete Ecken 6">
              <a:hlinkClick r:id="rId4" action="ppaction://hlinksldjump"/>
              <a:extLst>
                <a:ext uri="{FF2B5EF4-FFF2-40B4-BE49-F238E27FC236}">
                  <a16:creationId xmlns:a16="http://schemas.microsoft.com/office/drawing/2014/main" id="{F9D940F1-5845-494D-A999-C46688BB90C8}"/>
                </a:ext>
              </a:extLst>
            </p:cNvPr>
            <p:cNvSpPr/>
            <p:nvPr/>
          </p:nvSpPr>
          <p:spPr>
            <a:xfrm>
              <a:off x="8159262" y="1301262"/>
              <a:ext cx="2690914" cy="2655276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" name="Pfeil: Fünfeck 5">
              <a:extLst>
                <a:ext uri="{FF2B5EF4-FFF2-40B4-BE49-F238E27FC236}">
                  <a16:creationId xmlns:a16="http://schemas.microsoft.com/office/drawing/2014/main" id="{5C1CEC4A-E33E-4B5C-A637-BBF580CF716A}"/>
                </a:ext>
              </a:extLst>
            </p:cNvPr>
            <p:cNvSpPr/>
            <p:nvPr/>
          </p:nvSpPr>
          <p:spPr>
            <a:xfrm rot="16200000">
              <a:off x="8563942" y="1916723"/>
              <a:ext cx="1881554" cy="1424354"/>
            </a:xfrm>
            <a:prstGeom prst="homePlat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9" name="Rechteck 8">
            <a:hlinkClick r:id="rId4" action="ppaction://hlinksldjump"/>
            <a:extLst>
              <a:ext uri="{FF2B5EF4-FFF2-40B4-BE49-F238E27FC236}">
                <a16:creationId xmlns:a16="http://schemas.microsoft.com/office/drawing/2014/main" id="{6B90C422-19E0-4852-997D-441DB4A737F8}"/>
              </a:ext>
            </a:extLst>
          </p:cNvPr>
          <p:cNvSpPr/>
          <p:nvPr/>
        </p:nvSpPr>
        <p:spPr>
          <a:xfrm>
            <a:off x="8578393" y="3897701"/>
            <a:ext cx="2948940" cy="21287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80778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230194B9-C89D-4FA6-A8C7-486CDFAD8124}"/>
              </a:ext>
            </a:extLst>
          </p:cNvPr>
          <p:cNvGrpSpPr/>
          <p:nvPr/>
        </p:nvGrpSpPr>
        <p:grpSpPr>
          <a:xfrm>
            <a:off x="9510713" y="5385197"/>
            <a:ext cx="2243137" cy="871537"/>
            <a:chOff x="9510713" y="5385197"/>
            <a:chExt cx="2243137" cy="871537"/>
          </a:xfrm>
        </p:grpSpPr>
        <p:sp>
          <p:nvSpPr>
            <p:cNvPr id="8" name="Rechteck: abgerundete Ecken 7">
              <a:extLst>
                <a:ext uri="{FF2B5EF4-FFF2-40B4-BE49-F238E27FC236}">
                  <a16:creationId xmlns:a16="http://schemas.microsoft.com/office/drawing/2014/main" id="{34FB1D84-EDBA-449D-A1ED-6D5FECC8F108}"/>
                </a:ext>
              </a:extLst>
            </p:cNvPr>
            <p:cNvSpPr/>
            <p:nvPr/>
          </p:nvSpPr>
          <p:spPr>
            <a:xfrm>
              <a:off x="9510713" y="5385197"/>
              <a:ext cx="2243137" cy="871537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" name="Gleichschenkliges Dreieck 8">
              <a:extLst>
                <a:ext uri="{FF2B5EF4-FFF2-40B4-BE49-F238E27FC236}">
                  <a16:creationId xmlns:a16="http://schemas.microsoft.com/office/drawing/2014/main" id="{47C56B95-A531-438A-B72D-5034A3F2D992}"/>
                </a:ext>
              </a:extLst>
            </p:cNvPr>
            <p:cNvSpPr/>
            <p:nvPr/>
          </p:nvSpPr>
          <p:spPr>
            <a:xfrm rot="5400000">
              <a:off x="10966552" y="5591158"/>
              <a:ext cx="545305" cy="459609"/>
            </a:xfrm>
            <a:prstGeom prst="triangle">
              <a:avLst>
                <a:gd name="adj" fmla="val 47525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id="{148929FF-FB17-4B2A-8AD4-EFC53876ADC2}"/>
                </a:ext>
              </a:extLst>
            </p:cNvPr>
            <p:cNvSpPr txBox="1"/>
            <p:nvPr/>
          </p:nvSpPr>
          <p:spPr>
            <a:xfrm>
              <a:off x="9846094" y="5590131"/>
              <a:ext cx="12307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weiter</a:t>
              </a:r>
            </a:p>
          </p:txBody>
        </p:sp>
      </p:grpSp>
      <p:pic>
        <p:nvPicPr>
          <p:cNvPr id="17" name="Grafik 16">
            <a:extLst>
              <a:ext uri="{FF2B5EF4-FFF2-40B4-BE49-F238E27FC236}">
                <a16:creationId xmlns:a16="http://schemas.microsoft.com/office/drawing/2014/main" id="{9FA5AFB6-4A0D-496E-946C-4F85F62570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384" y="40304"/>
            <a:ext cx="2469167" cy="862998"/>
          </a:xfrm>
          <a:prstGeom prst="rect">
            <a:avLst/>
          </a:prstGeom>
        </p:spPr>
      </p:pic>
      <p:sp>
        <p:nvSpPr>
          <p:cNvPr id="10" name="Rechteck 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091E436-1A14-4704-B8E3-61631CDD0F6E}"/>
              </a:ext>
            </a:extLst>
          </p:cNvPr>
          <p:cNvSpPr/>
          <p:nvPr/>
        </p:nvSpPr>
        <p:spPr>
          <a:xfrm>
            <a:off x="8986989" y="5078012"/>
            <a:ext cx="2948940" cy="148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7241A0DC-7C1F-4A49-BE78-B198C728D54A}"/>
              </a:ext>
            </a:extLst>
          </p:cNvPr>
          <p:cNvGrpSpPr/>
          <p:nvPr/>
        </p:nvGrpSpPr>
        <p:grpSpPr>
          <a:xfrm>
            <a:off x="438150" y="5385197"/>
            <a:ext cx="928839" cy="871537"/>
            <a:chOff x="438150" y="5385197"/>
            <a:chExt cx="928839" cy="871537"/>
          </a:xfrm>
        </p:grpSpPr>
        <p:sp>
          <p:nvSpPr>
            <p:cNvPr id="14" name="Rechteck: abgerundete Ecken 13">
              <a:extLst>
                <a:ext uri="{FF2B5EF4-FFF2-40B4-BE49-F238E27FC236}">
                  <a16:creationId xmlns:a16="http://schemas.microsoft.com/office/drawing/2014/main" id="{FA4239E5-48DD-4C76-A85B-79C79944BA92}"/>
                </a:ext>
              </a:extLst>
            </p:cNvPr>
            <p:cNvSpPr/>
            <p:nvPr/>
          </p:nvSpPr>
          <p:spPr>
            <a:xfrm>
              <a:off x="438150" y="5385197"/>
              <a:ext cx="928839" cy="871537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" name="Pfeil: Fünfeck 14">
              <a:extLst>
                <a:ext uri="{FF2B5EF4-FFF2-40B4-BE49-F238E27FC236}">
                  <a16:creationId xmlns:a16="http://schemas.microsoft.com/office/drawing/2014/main" id="{4D094A3D-117B-44BD-A2DC-63E58E5AD82C}"/>
                </a:ext>
              </a:extLst>
            </p:cNvPr>
            <p:cNvSpPr/>
            <p:nvPr/>
          </p:nvSpPr>
          <p:spPr>
            <a:xfrm rot="16200000">
              <a:off x="552468" y="5593655"/>
              <a:ext cx="700202" cy="454614"/>
            </a:xfrm>
            <a:prstGeom prst="homePlat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sp>
        <p:nvSpPr>
          <p:cNvPr id="16" name="Rechteck 15">
            <a:hlinkClick r:id="rId5" action="ppaction://hlinksldjump"/>
            <a:extLst>
              <a:ext uri="{FF2B5EF4-FFF2-40B4-BE49-F238E27FC236}">
                <a16:creationId xmlns:a16="http://schemas.microsoft.com/office/drawing/2014/main" id="{A4C9B3EE-F84B-482B-91C0-4AC652C8D4D2}"/>
              </a:ext>
            </a:extLst>
          </p:cNvPr>
          <p:cNvSpPr/>
          <p:nvPr/>
        </p:nvSpPr>
        <p:spPr>
          <a:xfrm>
            <a:off x="256071" y="5385197"/>
            <a:ext cx="1243266" cy="9509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BFD72D0-7D12-4CDB-B57E-F0DD01A0C9B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967" y="893827"/>
            <a:ext cx="4464000" cy="4464000"/>
          </a:xfrm>
          <a:prstGeom prst="rect">
            <a:avLst/>
          </a:prstGeom>
        </p:spPr>
      </p:pic>
      <p:pic>
        <p:nvPicPr>
          <p:cNvPr id="2" name="Haus">
            <a:hlinkClick r:id="" action="ppaction://media"/>
            <a:extLst>
              <a:ext uri="{FF2B5EF4-FFF2-40B4-BE49-F238E27FC236}">
                <a16:creationId xmlns:a16="http://schemas.microsoft.com/office/drawing/2014/main" id="{A211FF43-5339-4202-BCA9-984CA02AC64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981151" y="117094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484464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83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34FB1D84-EDBA-449D-A1ED-6D5FECC8F108}"/>
              </a:ext>
            </a:extLst>
          </p:cNvPr>
          <p:cNvSpPr/>
          <p:nvPr/>
        </p:nvSpPr>
        <p:spPr>
          <a:xfrm>
            <a:off x="9510713" y="5385197"/>
            <a:ext cx="2243137" cy="871537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61D07DE2-34C9-4D0A-B237-0418397B33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414" y="239098"/>
            <a:ext cx="2469167" cy="698213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D3F11CAB-ABFB-4ADC-A767-45A862E82D7B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9028" y="5430985"/>
            <a:ext cx="525354" cy="779959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C9247C73-0664-48AD-8F7B-FC93A46FDE40}"/>
              </a:ext>
            </a:extLst>
          </p:cNvPr>
          <p:cNvSpPr txBox="1"/>
          <p:nvPr/>
        </p:nvSpPr>
        <p:spPr>
          <a:xfrm>
            <a:off x="9755846" y="5603637"/>
            <a:ext cx="1317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Lösung</a:t>
            </a:r>
          </a:p>
        </p:txBody>
      </p:sp>
      <p:sp>
        <p:nvSpPr>
          <p:cNvPr id="9" name="Rechteck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7BBC12E-0018-43BD-BABC-EC478DEE178E}"/>
              </a:ext>
            </a:extLst>
          </p:cNvPr>
          <p:cNvSpPr/>
          <p:nvPr/>
        </p:nvSpPr>
        <p:spPr>
          <a:xfrm>
            <a:off x="9157811" y="5091519"/>
            <a:ext cx="2948940" cy="148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08E88E6E-6487-4CAE-8691-1254A6C7178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967" y="893827"/>
            <a:ext cx="4464000" cy="4464000"/>
          </a:xfrm>
          <a:prstGeom prst="rect">
            <a:avLst/>
          </a:prstGeom>
        </p:spPr>
      </p:pic>
      <p:pic>
        <p:nvPicPr>
          <p:cNvPr id="2" name="Haus_g">
            <a:hlinkClick r:id="" action="ppaction://media"/>
            <a:extLst>
              <a:ext uri="{FF2B5EF4-FFF2-40B4-BE49-F238E27FC236}">
                <a16:creationId xmlns:a16="http://schemas.microsoft.com/office/drawing/2014/main" id="{3BECD2B6-EF4C-4C67-B407-EE7C6AE838F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949767" y="9220200"/>
            <a:ext cx="406400" cy="406400"/>
          </a:xfrm>
          <a:prstGeom prst="rect">
            <a:avLst/>
          </a:prstGeom>
        </p:spPr>
      </p:pic>
      <p:pic>
        <p:nvPicPr>
          <p:cNvPr id="12" name="Haus_g">
            <a:hlinkClick r:id="" action="ppaction://media"/>
            <a:extLst>
              <a:ext uri="{FF2B5EF4-FFF2-40B4-BE49-F238E27FC236}">
                <a16:creationId xmlns:a16="http://schemas.microsoft.com/office/drawing/2014/main" id="{89B75DA4-1F34-4841-AAF7-0FA512FC98E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102167" y="93726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630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5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3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230194B9-C89D-4FA6-A8C7-486CDFAD8124}"/>
              </a:ext>
            </a:extLst>
          </p:cNvPr>
          <p:cNvGrpSpPr/>
          <p:nvPr/>
        </p:nvGrpSpPr>
        <p:grpSpPr>
          <a:xfrm>
            <a:off x="9510713" y="5385197"/>
            <a:ext cx="2243137" cy="871537"/>
            <a:chOff x="9510713" y="5385197"/>
            <a:chExt cx="2243137" cy="871537"/>
          </a:xfrm>
        </p:grpSpPr>
        <p:sp>
          <p:nvSpPr>
            <p:cNvPr id="8" name="Rechteck: abgerundete Ecken 7">
              <a:extLst>
                <a:ext uri="{FF2B5EF4-FFF2-40B4-BE49-F238E27FC236}">
                  <a16:creationId xmlns:a16="http://schemas.microsoft.com/office/drawing/2014/main" id="{34FB1D84-EDBA-449D-A1ED-6D5FECC8F108}"/>
                </a:ext>
              </a:extLst>
            </p:cNvPr>
            <p:cNvSpPr/>
            <p:nvPr/>
          </p:nvSpPr>
          <p:spPr>
            <a:xfrm>
              <a:off x="9510713" y="5385197"/>
              <a:ext cx="2243137" cy="871537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" name="Gleichschenkliges Dreieck 8">
              <a:extLst>
                <a:ext uri="{FF2B5EF4-FFF2-40B4-BE49-F238E27FC236}">
                  <a16:creationId xmlns:a16="http://schemas.microsoft.com/office/drawing/2014/main" id="{47C56B95-A531-438A-B72D-5034A3F2D992}"/>
                </a:ext>
              </a:extLst>
            </p:cNvPr>
            <p:cNvSpPr/>
            <p:nvPr/>
          </p:nvSpPr>
          <p:spPr>
            <a:xfrm rot="5400000">
              <a:off x="10966552" y="5591158"/>
              <a:ext cx="545305" cy="459609"/>
            </a:xfrm>
            <a:prstGeom prst="triangle">
              <a:avLst>
                <a:gd name="adj" fmla="val 47525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id="{148929FF-FB17-4B2A-8AD4-EFC53876ADC2}"/>
                </a:ext>
              </a:extLst>
            </p:cNvPr>
            <p:cNvSpPr txBox="1"/>
            <p:nvPr/>
          </p:nvSpPr>
          <p:spPr>
            <a:xfrm>
              <a:off x="9846094" y="5590131"/>
              <a:ext cx="12307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weiter</a:t>
              </a:r>
            </a:p>
          </p:txBody>
        </p:sp>
      </p:grpSp>
      <p:pic>
        <p:nvPicPr>
          <p:cNvPr id="17" name="Grafik 16">
            <a:extLst>
              <a:ext uri="{FF2B5EF4-FFF2-40B4-BE49-F238E27FC236}">
                <a16:creationId xmlns:a16="http://schemas.microsoft.com/office/drawing/2014/main" id="{BD98738E-DB01-491B-9F0B-C6907A376F3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628" y="77393"/>
            <a:ext cx="540141" cy="801912"/>
          </a:xfrm>
          <a:prstGeom prst="rect">
            <a:avLst/>
          </a:prstGeom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B5B28607-17A3-4092-B62F-4759295D8BA5}"/>
              </a:ext>
            </a:extLst>
          </p:cNvPr>
          <p:cNvSpPr txBox="1"/>
          <p:nvPr/>
        </p:nvSpPr>
        <p:spPr>
          <a:xfrm>
            <a:off x="5433367" y="323442"/>
            <a:ext cx="13252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Lösung</a:t>
            </a:r>
          </a:p>
        </p:txBody>
      </p:sp>
      <p:sp>
        <p:nvSpPr>
          <p:cNvPr id="15" name="Rechteck 1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6E95D72-AAAE-48D1-8851-2E61BC2C425B}"/>
              </a:ext>
            </a:extLst>
          </p:cNvPr>
          <p:cNvSpPr/>
          <p:nvPr/>
        </p:nvSpPr>
        <p:spPr>
          <a:xfrm>
            <a:off x="9157811" y="5078012"/>
            <a:ext cx="2948940" cy="148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5223CA99-5BDA-45C7-B901-D2D21BB686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967" y="893827"/>
            <a:ext cx="4464000" cy="4464000"/>
          </a:xfrm>
          <a:prstGeom prst="rect">
            <a:avLst/>
          </a:prstGeom>
        </p:spPr>
      </p:pic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86F74B9D-4C8F-4644-87B1-269000B8AF74}"/>
              </a:ext>
            </a:extLst>
          </p:cNvPr>
          <p:cNvGrpSpPr/>
          <p:nvPr/>
        </p:nvGrpSpPr>
        <p:grpSpPr>
          <a:xfrm>
            <a:off x="5107599" y="5427089"/>
            <a:ext cx="2090736" cy="619876"/>
            <a:chOff x="1481141" y="607344"/>
            <a:chExt cx="2090736" cy="619876"/>
          </a:xfrm>
        </p:grpSpPr>
        <p:sp>
          <p:nvSpPr>
            <p:cNvPr id="22" name="Ellipse 21">
              <a:extLst>
                <a:ext uri="{FF2B5EF4-FFF2-40B4-BE49-F238E27FC236}">
                  <a16:creationId xmlns:a16="http://schemas.microsoft.com/office/drawing/2014/main" id="{31DD6440-DF4D-4B5D-8C69-440F9D89EEE1}"/>
                </a:ext>
              </a:extLst>
            </p:cNvPr>
            <p:cNvSpPr/>
            <p:nvPr/>
          </p:nvSpPr>
          <p:spPr>
            <a:xfrm>
              <a:off x="2976565" y="607344"/>
              <a:ext cx="595312" cy="61987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" name="Ellipse 22">
              <a:extLst>
                <a:ext uri="{FF2B5EF4-FFF2-40B4-BE49-F238E27FC236}">
                  <a16:creationId xmlns:a16="http://schemas.microsoft.com/office/drawing/2014/main" id="{E44B04B5-25E1-4192-A3C5-C557B99ECA13}"/>
                </a:ext>
              </a:extLst>
            </p:cNvPr>
            <p:cNvSpPr/>
            <p:nvPr/>
          </p:nvSpPr>
          <p:spPr>
            <a:xfrm>
              <a:off x="2228853" y="607344"/>
              <a:ext cx="595312" cy="6198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" name="Ellipse 23">
              <a:extLst>
                <a:ext uri="{FF2B5EF4-FFF2-40B4-BE49-F238E27FC236}">
                  <a16:creationId xmlns:a16="http://schemas.microsoft.com/office/drawing/2014/main" id="{3DE0D21B-7F9E-4A42-A121-90E2215F5ECF}"/>
                </a:ext>
              </a:extLst>
            </p:cNvPr>
            <p:cNvSpPr/>
            <p:nvPr/>
          </p:nvSpPr>
          <p:spPr>
            <a:xfrm>
              <a:off x="1481141" y="607344"/>
              <a:ext cx="595312" cy="6198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29" name="Grafik 28" descr="Ein Bild, das ClipArt enthält.&#10;&#10;Automatisch generierte Beschreibung">
            <a:extLst>
              <a:ext uri="{FF2B5EF4-FFF2-40B4-BE49-F238E27FC236}">
                <a16:creationId xmlns:a16="http://schemas.microsoft.com/office/drawing/2014/main" id="{DC612BD6-121F-4575-AD05-2B0584477F0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341" y="6046965"/>
            <a:ext cx="762675" cy="619876"/>
          </a:xfrm>
          <a:prstGeom prst="rect">
            <a:avLst/>
          </a:prstGeom>
        </p:spPr>
      </p:pic>
      <p:pic>
        <p:nvPicPr>
          <p:cNvPr id="2" name="Haus_g">
            <a:hlinkClick r:id="" action="ppaction://media"/>
            <a:extLst>
              <a:ext uri="{FF2B5EF4-FFF2-40B4-BE49-F238E27FC236}">
                <a16:creationId xmlns:a16="http://schemas.microsoft.com/office/drawing/2014/main" id="{1E796712-BE2C-463A-BAF3-675BFC7F92D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296511" y="8559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120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5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230194B9-C89D-4FA6-A8C7-486CDFAD8124}"/>
              </a:ext>
            </a:extLst>
          </p:cNvPr>
          <p:cNvGrpSpPr/>
          <p:nvPr/>
        </p:nvGrpSpPr>
        <p:grpSpPr>
          <a:xfrm>
            <a:off x="9510713" y="5385197"/>
            <a:ext cx="2243137" cy="871537"/>
            <a:chOff x="9510713" y="5385197"/>
            <a:chExt cx="2243137" cy="871537"/>
          </a:xfrm>
        </p:grpSpPr>
        <p:sp>
          <p:nvSpPr>
            <p:cNvPr id="8" name="Rechteck: abgerundete Ecken 7">
              <a:extLst>
                <a:ext uri="{FF2B5EF4-FFF2-40B4-BE49-F238E27FC236}">
                  <a16:creationId xmlns:a16="http://schemas.microsoft.com/office/drawing/2014/main" id="{34FB1D84-EDBA-449D-A1ED-6D5FECC8F108}"/>
                </a:ext>
              </a:extLst>
            </p:cNvPr>
            <p:cNvSpPr/>
            <p:nvPr/>
          </p:nvSpPr>
          <p:spPr>
            <a:xfrm>
              <a:off x="9510713" y="5385197"/>
              <a:ext cx="2243137" cy="871537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" name="Gleichschenkliges Dreieck 8">
              <a:extLst>
                <a:ext uri="{FF2B5EF4-FFF2-40B4-BE49-F238E27FC236}">
                  <a16:creationId xmlns:a16="http://schemas.microsoft.com/office/drawing/2014/main" id="{47C56B95-A531-438A-B72D-5034A3F2D992}"/>
                </a:ext>
              </a:extLst>
            </p:cNvPr>
            <p:cNvSpPr/>
            <p:nvPr/>
          </p:nvSpPr>
          <p:spPr>
            <a:xfrm rot="5400000">
              <a:off x="10966552" y="5591158"/>
              <a:ext cx="545305" cy="459609"/>
            </a:xfrm>
            <a:prstGeom prst="triangle">
              <a:avLst>
                <a:gd name="adj" fmla="val 47525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id="{148929FF-FB17-4B2A-8AD4-EFC53876ADC2}"/>
                </a:ext>
              </a:extLst>
            </p:cNvPr>
            <p:cNvSpPr txBox="1"/>
            <p:nvPr/>
          </p:nvSpPr>
          <p:spPr>
            <a:xfrm>
              <a:off x="9846094" y="5590131"/>
              <a:ext cx="12307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weiter</a:t>
              </a:r>
            </a:p>
          </p:txBody>
        </p:sp>
      </p:grpSp>
      <p:pic>
        <p:nvPicPr>
          <p:cNvPr id="17" name="Grafik 16">
            <a:extLst>
              <a:ext uri="{FF2B5EF4-FFF2-40B4-BE49-F238E27FC236}">
                <a16:creationId xmlns:a16="http://schemas.microsoft.com/office/drawing/2014/main" id="{9FA5AFB6-4A0D-496E-946C-4F85F62570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384" y="40304"/>
            <a:ext cx="2469167" cy="862998"/>
          </a:xfrm>
          <a:prstGeom prst="rect">
            <a:avLst/>
          </a:prstGeom>
        </p:spPr>
      </p:pic>
      <p:sp>
        <p:nvSpPr>
          <p:cNvPr id="10" name="Rechteck 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F1CD73B-6DAC-4492-8E78-01F3C97FE918}"/>
              </a:ext>
            </a:extLst>
          </p:cNvPr>
          <p:cNvSpPr/>
          <p:nvPr/>
        </p:nvSpPr>
        <p:spPr>
          <a:xfrm>
            <a:off x="8986989" y="5078012"/>
            <a:ext cx="2948940" cy="148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6515AB1C-BB83-49B1-9FC2-A033E693D8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967" y="903302"/>
            <a:ext cx="4464000" cy="4464000"/>
          </a:xfrm>
          <a:prstGeom prst="rect">
            <a:avLst/>
          </a:prstGeom>
        </p:spPr>
      </p:pic>
      <p:pic>
        <p:nvPicPr>
          <p:cNvPr id="2" name="Fisch">
            <a:hlinkClick r:id="" action="ppaction://media"/>
            <a:extLst>
              <a:ext uri="{FF2B5EF4-FFF2-40B4-BE49-F238E27FC236}">
                <a16:creationId xmlns:a16="http://schemas.microsoft.com/office/drawing/2014/main" id="{39AF9B53-AAE3-4CCD-92AE-8D95477B33D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184351" y="101854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30291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103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B5B1A2F9-2F0B-49E1-9E91-A051C523D621}"/>
              </a:ext>
            </a:extLst>
          </p:cNvPr>
          <p:cNvGrpSpPr/>
          <p:nvPr/>
        </p:nvGrpSpPr>
        <p:grpSpPr>
          <a:xfrm>
            <a:off x="1419229" y="1007331"/>
            <a:ext cx="2090736" cy="619876"/>
            <a:chOff x="1481141" y="607344"/>
            <a:chExt cx="2090736" cy="619876"/>
          </a:xfrm>
        </p:grpSpPr>
        <p:sp>
          <p:nvSpPr>
            <p:cNvPr id="19" name="Ellipse 18">
              <a:extLst>
                <a:ext uri="{FF2B5EF4-FFF2-40B4-BE49-F238E27FC236}">
                  <a16:creationId xmlns:a16="http://schemas.microsoft.com/office/drawing/2014/main" id="{9BFF19D0-1D85-4E5E-A8B7-E5BBDD3994A3}"/>
                </a:ext>
              </a:extLst>
            </p:cNvPr>
            <p:cNvSpPr/>
            <p:nvPr/>
          </p:nvSpPr>
          <p:spPr>
            <a:xfrm>
              <a:off x="2976565" y="607344"/>
              <a:ext cx="595312" cy="6198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" name="Ellipse 19">
              <a:extLst>
                <a:ext uri="{FF2B5EF4-FFF2-40B4-BE49-F238E27FC236}">
                  <a16:creationId xmlns:a16="http://schemas.microsoft.com/office/drawing/2014/main" id="{E706ACEA-DA4A-42BA-B4E6-8D4E0BE24B27}"/>
                </a:ext>
              </a:extLst>
            </p:cNvPr>
            <p:cNvSpPr/>
            <p:nvPr/>
          </p:nvSpPr>
          <p:spPr>
            <a:xfrm>
              <a:off x="2228853" y="607344"/>
              <a:ext cx="595312" cy="6198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" name="Ellipse 20">
              <a:extLst>
                <a:ext uri="{FF2B5EF4-FFF2-40B4-BE49-F238E27FC236}">
                  <a16:creationId xmlns:a16="http://schemas.microsoft.com/office/drawing/2014/main" id="{36E23A40-7C52-4902-9DBD-AD3E9207A344}"/>
                </a:ext>
              </a:extLst>
            </p:cNvPr>
            <p:cNvSpPr/>
            <p:nvPr/>
          </p:nvSpPr>
          <p:spPr>
            <a:xfrm>
              <a:off x="1481141" y="607344"/>
              <a:ext cx="595312" cy="6198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37E638AF-0C09-4CF6-8C88-9BC3A2B1CDFD}"/>
              </a:ext>
            </a:extLst>
          </p:cNvPr>
          <p:cNvGrpSpPr/>
          <p:nvPr/>
        </p:nvGrpSpPr>
        <p:grpSpPr>
          <a:xfrm>
            <a:off x="1419229" y="1791796"/>
            <a:ext cx="2838448" cy="621004"/>
            <a:chOff x="1481141" y="606216"/>
            <a:chExt cx="2838448" cy="621004"/>
          </a:xfrm>
        </p:grpSpPr>
        <p:sp>
          <p:nvSpPr>
            <p:cNvPr id="27" name="Ellipse 26">
              <a:extLst>
                <a:ext uri="{FF2B5EF4-FFF2-40B4-BE49-F238E27FC236}">
                  <a16:creationId xmlns:a16="http://schemas.microsoft.com/office/drawing/2014/main" id="{7627285D-17BD-4923-A50A-87AB3CFAF411}"/>
                </a:ext>
              </a:extLst>
            </p:cNvPr>
            <p:cNvSpPr/>
            <p:nvPr/>
          </p:nvSpPr>
          <p:spPr>
            <a:xfrm>
              <a:off x="3724277" y="606216"/>
              <a:ext cx="595312" cy="6198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" name="Ellipse 27">
              <a:extLst>
                <a:ext uri="{FF2B5EF4-FFF2-40B4-BE49-F238E27FC236}">
                  <a16:creationId xmlns:a16="http://schemas.microsoft.com/office/drawing/2014/main" id="{D0834B8D-16EF-42F9-93D0-36657E60156B}"/>
                </a:ext>
              </a:extLst>
            </p:cNvPr>
            <p:cNvSpPr/>
            <p:nvPr/>
          </p:nvSpPr>
          <p:spPr>
            <a:xfrm>
              <a:off x="2976565" y="607344"/>
              <a:ext cx="595312" cy="6198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" name="Ellipse 28">
              <a:extLst>
                <a:ext uri="{FF2B5EF4-FFF2-40B4-BE49-F238E27FC236}">
                  <a16:creationId xmlns:a16="http://schemas.microsoft.com/office/drawing/2014/main" id="{047A8700-D978-41B0-961A-92EF04744FD1}"/>
                </a:ext>
              </a:extLst>
            </p:cNvPr>
            <p:cNvSpPr/>
            <p:nvPr/>
          </p:nvSpPr>
          <p:spPr>
            <a:xfrm>
              <a:off x="2228853" y="607344"/>
              <a:ext cx="595312" cy="6198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" name="Ellipse 29">
              <a:extLst>
                <a:ext uri="{FF2B5EF4-FFF2-40B4-BE49-F238E27FC236}">
                  <a16:creationId xmlns:a16="http://schemas.microsoft.com/office/drawing/2014/main" id="{1E423E33-1483-4C65-95E0-D09B26EE3CE8}"/>
                </a:ext>
              </a:extLst>
            </p:cNvPr>
            <p:cNvSpPr/>
            <p:nvPr/>
          </p:nvSpPr>
          <p:spPr>
            <a:xfrm>
              <a:off x="1481141" y="607344"/>
              <a:ext cx="595312" cy="6198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6B252FDB-EA58-45F9-83DA-770267AD0752}"/>
              </a:ext>
            </a:extLst>
          </p:cNvPr>
          <p:cNvGrpSpPr/>
          <p:nvPr/>
        </p:nvGrpSpPr>
        <p:grpSpPr>
          <a:xfrm>
            <a:off x="1408701" y="2743107"/>
            <a:ext cx="3586160" cy="621004"/>
            <a:chOff x="1481141" y="606216"/>
            <a:chExt cx="3586160" cy="621004"/>
          </a:xfrm>
        </p:grpSpPr>
        <p:sp>
          <p:nvSpPr>
            <p:cNvPr id="35" name="Ellipse 34">
              <a:extLst>
                <a:ext uri="{FF2B5EF4-FFF2-40B4-BE49-F238E27FC236}">
                  <a16:creationId xmlns:a16="http://schemas.microsoft.com/office/drawing/2014/main" id="{E2A0EE2F-2D88-4906-895A-51BD882D94A6}"/>
                </a:ext>
              </a:extLst>
            </p:cNvPr>
            <p:cNvSpPr/>
            <p:nvPr/>
          </p:nvSpPr>
          <p:spPr>
            <a:xfrm>
              <a:off x="4471989" y="606216"/>
              <a:ext cx="595312" cy="6198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6" name="Ellipse 35">
              <a:extLst>
                <a:ext uri="{FF2B5EF4-FFF2-40B4-BE49-F238E27FC236}">
                  <a16:creationId xmlns:a16="http://schemas.microsoft.com/office/drawing/2014/main" id="{01D6306A-14DC-4A3A-8743-E44F1DCCB72C}"/>
                </a:ext>
              </a:extLst>
            </p:cNvPr>
            <p:cNvSpPr/>
            <p:nvPr/>
          </p:nvSpPr>
          <p:spPr>
            <a:xfrm>
              <a:off x="3724277" y="606216"/>
              <a:ext cx="595312" cy="6198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7" name="Ellipse 36">
              <a:extLst>
                <a:ext uri="{FF2B5EF4-FFF2-40B4-BE49-F238E27FC236}">
                  <a16:creationId xmlns:a16="http://schemas.microsoft.com/office/drawing/2014/main" id="{9C9FBABB-802E-4288-9C04-7DC6A9B6B1EC}"/>
                </a:ext>
              </a:extLst>
            </p:cNvPr>
            <p:cNvSpPr/>
            <p:nvPr/>
          </p:nvSpPr>
          <p:spPr>
            <a:xfrm>
              <a:off x="2976565" y="607344"/>
              <a:ext cx="595312" cy="6198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8" name="Ellipse 37">
              <a:extLst>
                <a:ext uri="{FF2B5EF4-FFF2-40B4-BE49-F238E27FC236}">
                  <a16:creationId xmlns:a16="http://schemas.microsoft.com/office/drawing/2014/main" id="{D6CFDA6A-0AAD-4F14-9503-7F2B78B78853}"/>
                </a:ext>
              </a:extLst>
            </p:cNvPr>
            <p:cNvSpPr/>
            <p:nvPr/>
          </p:nvSpPr>
          <p:spPr>
            <a:xfrm>
              <a:off x="2228853" y="607344"/>
              <a:ext cx="595312" cy="6198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9" name="Ellipse 38">
              <a:extLst>
                <a:ext uri="{FF2B5EF4-FFF2-40B4-BE49-F238E27FC236}">
                  <a16:creationId xmlns:a16="http://schemas.microsoft.com/office/drawing/2014/main" id="{B2CB495A-0877-45F0-B680-7E3BDDE1FF22}"/>
                </a:ext>
              </a:extLst>
            </p:cNvPr>
            <p:cNvSpPr/>
            <p:nvPr/>
          </p:nvSpPr>
          <p:spPr>
            <a:xfrm>
              <a:off x="1481141" y="607344"/>
              <a:ext cx="595312" cy="6198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40" name="Gruppieren 39">
            <a:extLst>
              <a:ext uri="{FF2B5EF4-FFF2-40B4-BE49-F238E27FC236}">
                <a16:creationId xmlns:a16="http://schemas.microsoft.com/office/drawing/2014/main" id="{774B5285-F072-44FA-B2F2-E1BA21103779}"/>
              </a:ext>
            </a:extLst>
          </p:cNvPr>
          <p:cNvGrpSpPr/>
          <p:nvPr/>
        </p:nvGrpSpPr>
        <p:grpSpPr>
          <a:xfrm>
            <a:off x="1419229" y="3622760"/>
            <a:ext cx="4333872" cy="630780"/>
            <a:chOff x="1481141" y="606216"/>
            <a:chExt cx="4333872" cy="630780"/>
          </a:xfrm>
        </p:grpSpPr>
        <p:sp>
          <p:nvSpPr>
            <p:cNvPr id="43" name="Ellipse 42">
              <a:extLst>
                <a:ext uri="{FF2B5EF4-FFF2-40B4-BE49-F238E27FC236}">
                  <a16:creationId xmlns:a16="http://schemas.microsoft.com/office/drawing/2014/main" id="{7570A3ED-C0A6-49AC-9FC9-C289EA4FE439}"/>
                </a:ext>
              </a:extLst>
            </p:cNvPr>
            <p:cNvSpPr/>
            <p:nvPr/>
          </p:nvSpPr>
          <p:spPr>
            <a:xfrm>
              <a:off x="5219701" y="617120"/>
              <a:ext cx="595312" cy="6198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4" name="Ellipse 43">
              <a:extLst>
                <a:ext uri="{FF2B5EF4-FFF2-40B4-BE49-F238E27FC236}">
                  <a16:creationId xmlns:a16="http://schemas.microsoft.com/office/drawing/2014/main" id="{ADD5FFD7-949A-4FDF-8638-E9D0911E97BC}"/>
                </a:ext>
              </a:extLst>
            </p:cNvPr>
            <p:cNvSpPr/>
            <p:nvPr/>
          </p:nvSpPr>
          <p:spPr>
            <a:xfrm>
              <a:off x="4471989" y="606216"/>
              <a:ext cx="595312" cy="6198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5" name="Ellipse 44">
              <a:extLst>
                <a:ext uri="{FF2B5EF4-FFF2-40B4-BE49-F238E27FC236}">
                  <a16:creationId xmlns:a16="http://schemas.microsoft.com/office/drawing/2014/main" id="{9716ADDC-D2DA-4DD1-BC1B-BF5B93B475ED}"/>
                </a:ext>
              </a:extLst>
            </p:cNvPr>
            <p:cNvSpPr/>
            <p:nvPr/>
          </p:nvSpPr>
          <p:spPr>
            <a:xfrm>
              <a:off x="3724277" y="606216"/>
              <a:ext cx="595312" cy="6198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6" name="Ellipse 45">
              <a:extLst>
                <a:ext uri="{FF2B5EF4-FFF2-40B4-BE49-F238E27FC236}">
                  <a16:creationId xmlns:a16="http://schemas.microsoft.com/office/drawing/2014/main" id="{C71C99EC-CE35-4FEC-9BBD-350C81455E16}"/>
                </a:ext>
              </a:extLst>
            </p:cNvPr>
            <p:cNvSpPr/>
            <p:nvPr/>
          </p:nvSpPr>
          <p:spPr>
            <a:xfrm>
              <a:off x="2976565" y="607344"/>
              <a:ext cx="595312" cy="6198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7" name="Ellipse 46">
              <a:extLst>
                <a:ext uri="{FF2B5EF4-FFF2-40B4-BE49-F238E27FC236}">
                  <a16:creationId xmlns:a16="http://schemas.microsoft.com/office/drawing/2014/main" id="{73B6D773-4EB3-404B-ADFC-F3BFF1F7EF12}"/>
                </a:ext>
              </a:extLst>
            </p:cNvPr>
            <p:cNvSpPr/>
            <p:nvPr/>
          </p:nvSpPr>
          <p:spPr>
            <a:xfrm>
              <a:off x="2228853" y="607344"/>
              <a:ext cx="595312" cy="6198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8" name="Ellipse 47">
              <a:extLst>
                <a:ext uri="{FF2B5EF4-FFF2-40B4-BE49-F238E27FC236}">
                  <a16:creationId xmlns:a16="http://schemas.microsoft.com/office/drawing/2014/main" id="{83437432-86B5-43A8-8BC2-FC93A649825A}"/>
                </a:ext>
              </a:extLst>
            </p:cNvPr>
            <p:cNvSpPr/>
            <p:nvPr/>
          </p:nvSpPr>
          <p:spPr>
            <a:xfrm>
              <a:off x="1481141" y="607344"/>
              <a:ext cx="595312" cy="6198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49" name="Gruppieren 48">
            <a:extLst>
              <a:ext uri="{FF2B5EF4-FFF2-40B4-BE49-F238E27FC236}">
                <a16:creationId xmlns:a16="http://schemas.microsoft.com/office/drawing/2014/main" id="{F0BFB92A-697D-4A2E-8BFD-8720D4FBC00E}"/>
              </a:ext>
            </a:extLst>
          </p:cNvPr>
          <p:cNvGrpSpPr/>
          <p:nvPr/>
        </p:nvGrpSpPr>
        <p:grpSpPr>
          <a:xfrm>
            <a:off x="1408701" y="5478066"/>
            <a:ext cx="5829296" cy="630780"/>
            <a:chOff x="1481141" y="606216"/>
            <a:chExt cx="5829296" cy="630780"/>
          </a:xfrm>
        </p:grpSpPr>
        <p:sp>
          <p:nvSpPr>
            <p:cNvPr id="50" name="Ellipse 49">
              <a:extLst>
                <a:ext uri="{FF2B5EF4-FFF2-40B4-BE49-F238E27FC236}">
                  <a16:creationId xmlns:a16="http://schemas.microsoft.com/office/drawing/2014/main" id="{F09C26C7-E4C1-40AA-8817-55420051D368}"/>
                </a:ext>
              </a:extLst>
            </p:cNvPr>
            <p:cNvSpPr/>
            <p:nvPr/>
          </p:nvSpPr>
          <p:spPr>
            <a:xfrm>
              <a:off x="6715125" y="606216"/>
              <a:ext cx="595312" cy="6198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1" name="Ellipse 50">
              <a:extLst>
                <a:ext uri="{FF2B5EF4-FFF2-40B4-BE49-F238E27FC236}">
                  <a16:creationId xmlns:a16="http://schemas.microsoft.com/office/drawing/2014/main" id="{D0CB41B5-2EAF-4A9B-ADEC-3101001A3DD0}"/>
                </a:ext>
              </a:extLst>
            </p:cNvPr>
            <p:cNvSpPr/>
            <p:nvPr/>
          </p:nvSpPr>
          <p:spPr>
            <a:xfrm>
              <a:off x="5967413" y="617120"/>
              <a:ext cx="595312" cy="6198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2" name="Ellipse 51">
              <a:extLst>
                <a:ext uri="{FF2B5EF4-FFF2-40B4-BE49-F238E27FC236}">
                  <a16:creationId xmlns:a16="http://schemas.microsoft.com/office/drawing/2014/main" id="{AD94E9C8-4A8E-4F1D-B84B-5FD5A3A99819}"/>
                </a:ext>
              </a:extLst>
            </p:cNvPr>
            <p:cNvSpPr/>
            <p:nvPr/>
          </p:nvSpPr>
          <p:spPr>
            <a:xfrm>
              <a:off x="5219701" y="617120"/>
              <a:ext cx="595312" cy="6198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3" name="Ellipse 52">
              <a:extLst>
                <a:ext uri="{FF2B5EF4-FFF2-40B4-BE49-F238E27FC236}">
                  <a16:creationId xmlns:a16="http://schemas.microsoft.com/office/drawing/2014/main" id="{09F7350D-AE9C-4F67-9D4F-DB365D02A9E2}"/>
                </a:ext>
              </a:extLst>
            </p:cNvPr>
            <p:cNvSpPr/>
            <p:nvPr/>
          </p:nvSpPr>
          <p:spPr>
            <a:xfrm>
              <a:off x="4471989" y="606216"/>
              <a:ext cx="595312" cy="6198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4" name="Ellipse 53">
              <a:extLst>
                <a:ext uri="{FF2B5EF4-FFF2-40B4-BE49-F238E27FC236}">
                  <a16:creationId xmlns:a16="http://schemas.microsoft.com/office/drawing/2014/main" id="{BD0C05B6-7BF8-49C6-9E6B-4F93BDEB253E}"/>
                </a:ext>
              </a:extLst>
            </p:cNvPr>
            <p:cNvSpPr/>
            <p:nvPr/>
          </p:nvSpPr>
          <p:spPr>
            <a:xfrm>
              <a:off x="3724277" y="606216"/>
              <a:ext cx="595312" cy="6198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5" name="Ellipse 54">
              <a:extLst>
                <a:ext uri="{FF2B5EF4-FFF2-40B4-BE49-F238E27FC236}">
                  <a16:creationId xmlns:a16="http://schemas.microsoft.com/office/drawing/2014/main" id="{C3B4D69C-995F-4C12-9F25-44136670A079}"/>
                </a:ext>
              </a:extLst>
            </p:cNvPr>
            <p:cNvSpPr/>
            <p:nvPr/>
          </p:nvSpPr>
          <p:spPr>
            <a:xfrm>
              <a:off x="2976565" y="607344"/>
              <a:ext cx="595312" cy="6198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6" name="Ellipse 55">
              <a:extLst>
                <a:ext uri="{FF2B5EF4-FFF2-40B4-BE49-F238E27FC236}">
                  <a16:creationId xmlns:a16="http://schemas.microsoft.com/office/drawing/2014/main" id="{6FB3E616-E13D-493E-B585-EF32F07C5BCA}"/>
                </a:ext>
              </a:extLst>
            </p:cNvPr>
            <p:cNvSpPr/>
            <p:nvPr/>
          </p:nvSpPr>
          <p:spPr>
            <a:xfrm>
              <a:off x="2228853" y="607344"/>
              <a:ext cx="595312" cy="6198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7" name="Ellipse 56">
              <a:extLst>
                <a:ext uri="{FF2B5EF4-FFF2-40B4-BE49-F238E27FC236}">
                  <a16:creationId xmlns:a16="http://schemas.microsoft.com/office/drawing/2014/main" id="{C77EE8E0-CAC4-4BF7-BE85-EE27CF587DAF}"/>
                </a:ext>
              </a:extLst>
            </p:cNvPr>
            <p:cNvSpPr/>
            <p:nvPr/>
          </p:nvSpPr>
          <p:spPr>
            <a:xfrm>
              <a:off x="1481141" y="607344"/>
              <a:ext cx="595312" cy="6198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58" name="Gruppieren 57">
            <a:extLst>
              <a:ext uri="{FF2B5EF4-FFF2-40B4-BE49-F238E27FC236}">
                <a16:creationId xmlns:a16="http://schemas.microsoft.com/office/drawing/2014/main" id="{6DF3BAE8-C8B7-4FCF-801B-88781048C7EF}"/>
              </a:ext>
            </a:extLst>
          </p:cNvPr>
          <p:cNvGrpSpPr/>
          <p:nvPr/>
        </p:nvGrpSpPr>
        <p:grpSpPr>
          <a:xfrm>
            <a:off x="1419229" y="4564294"/>
            <a:ext cx="5081584" cy="630780"/>
            <a:chOff x="1481141" y="606216"/>
            <a:chExt cx="5081584" cy="630780"/>
          </a:xfrm>
        </p:grpSpPr>
        <p:sp>
          <p:nvSpPr>
            <p:cNvPr id="60" name="Ellipse 59">
              <a:extLst>
                <a:ext uri="{FF2B5EF4-FFF2-40B4-BE49-F238E27FC236}">
                  <a16:creationId xmlns:a16="http://schemas.microsoft.com/office/drawing/2014/main" id="{505494E4-9B13-4ED2-93CC-49F41CC5E812}"/>
                </a:ext>
              </a:extLst>
            </p:cNvPr>
            <p:cNvSpPr/>
            <p:nvPr/>
          </p:nvSpPr>
          <p:spPr>
            <a:xfrm>
              <a:off x="5967413" y="617120"/>
              <a:ext cx="595312" cy="6198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1" name="Ellipse 60">
              <a:extLst>
                <a:ext uri="{FF2B5EF4-FFF2-40B4-BE49-F238E27FC236}">
                  <a16:creationId xmlns:a16="http://schemas.microsoft.com/office/drawing/2014/main" id="{F3F61981-F3D0-4D02-BAF3-F820D724B43B}"/>
                </a:ext>
              </a:extLst>
            </p:cNvPr>
            <p:cNvSpPr/>
            <p:nvPr/>
          </p:nvSpPr>
          <p:spPr>
            <a:xfrm>
              <a:off x="5219701" y="617120"/>
              <a:ext cx="595312" cy="6198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2" name="Ellipse 61">
              <a:extLst>
                <a:ext uri="{FF2B5EF4-FFF2-40B4-BE49-F238E27FC236}">
                  <a16:creationId xmlns:a16="http://schemas.microsoft.com/office/drawing/2014/main" id="{867868BC-312D-4A14-899F-3FFDD66F6742}"/>
                </a:ext>
              </a:extLst>
            </p:cNvPr>
            <p:cNvSpPr/>
            <p:nvPr/>
          </p:nvSpPr>
          <p:spPr>
            <a:xfrm>
              <a:off x="4471989" y="606216"/>
              <a:ext cx="595312" cy="6198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3" name="Ellipse 62">
              <a:extLst>
                <a:ext uri="{FF2B5EF4-FFF2-40B4-BE49-F238E27FC236}">
                  <a16:creationId xmlns:a16="http://schemas.microsoft.com/office/drawing/2014/main" id="{D0938001-946B-41DA-A0D7-06323F654FD6}"/>
                </a:ext>
              </a:extLst>
            </p:cNvPr>
            <p:cNvSpPr/>
            <p:nvPr/>
          </p:nvSpPr>
          <p:spPr>
            <a:xfrm>
              <a:off x="3724277" y="606216"/>
              <a:ext cx="595312" cy="6198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4" name="Ellipse 63">
              <a:extLst>
                <a:ext uri="{FF2B5EF4-FFF2-40B4-BE49-F238E27FC236}">
                  <a16:creationId xmlns:a16="http://schemas.microsoft.com/office/drawing/2014/main" id="{43DEA0C8-0B6C-4BA9-9BA2-97FE6AB7DF69}"/>
                </a:ext>
              </a:extLst>
            </p:cNvPr>
            <p:cNvSpPr/>
            <p:nvPr/>
          </p:nvSpPr>
          <p:spPr>
            <a:xfrm>
              <a:off x="2976565" y="607344"/>
              <a:ext cx="595312" cy="6198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5" name="Ellipse 64">
              <a:extLst>
                <a:ext uri="{FF2B5EF4-FFF2-40B4-BE49-F238E27FC236}">
                  <a16:creationId xmlns:a16="http://schemas.microsoft.com/office/drawing/2014/main" id="{9D5D5171-0C1D-4316-B22D-093952F3B6C6}"/>
                </a:ext>
              </a:extLst>
            </p:cNvPr>
            <p:cNvSpPr/>
            <p:nvPr/>
          </p:nvSpPr>
          <p:spPr>
            <a:xfrm>
              <a:off x="2228853" y="607344"/>
              <a:ext cx="595312" cy="6198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6" name="Ellipse 65">
              <a:extLst>
                <a:ext uri="{FF2B5EF4-FFF2-40B4-BE49-F238E27FC236}">
                  <a16:creationId xmlns:a16="http://schemas.microsoft.com/office/drawing/2014/main" id="{0631A291-54BF-4C9B-A740-CBDBD42AE2D4}"/>
                </a:ext>
              </a:extLst>
            </p:cNvPr>
            <p:cNvSpPr/>
            <p:nvPr/>
          </p:nvSpPr>
          <p:spPr>
            <a:xfrm>
              <a:off x="1481141" y="607344"/>
              <a:ext cx="595312" cy="6198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3" name="Grafik 2">
            <a:extLst>
              <a:ext uri="{FF2B5EF4-FFF2-40B4-BE49-F238E27FC236}">
                <a16:creationId xmlns:a16="http://schemas.microsoft.com/office/drawing/2014/main" id="{91A859EF-93C3-41D5-B7B4-7AEA1B25D7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761" y="1178502"/>
            <a:ext cx="1077844" cy="619876"/>
          </a:xfrm>
          <a:prstGeom prst="rect">
            <a:avLst/>
          </a:prstGeom>
        </p:spPr>
      </p:pic>
      <p:pic>
        <p:nvPicPr>
          <p:cNvPr id="5" name="Grafik 4" descr="Ein Bild, das ClipArt enthält.&#10;&#10;Automatisch generierte Beschreibung">
            <a:extLst>
              <a:ext uri="{FF2B5EF4-FFF2-40B4-BE49-F238E27FC236}">
                <a16:creationId xmlns:a16="http://schemas.microsoft.com/office/drawing/2014/main" id="{037D48A3-22E6-4A15-8045-1060947698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155" y="1275445"/>
            <a:ext cx="762675" cy="619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6350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34FB1D84-EDBA-449D-A1ED-6D5FECC8F108}"/>
              </a:ext>
            </a:extLst>
          </p:cNvPr>
          <p:cNvSpPr/>
          <p:nvPr/>
        </p:nvSpPr>
        <p:spPr>
          <a:xfrm>
            <a:off x="9510713" y="5385197"/>
            <a:ext cx="2243137" cy="871537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61D07DE2-34C9-4D0A-B237-0418397B33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414" y="239098"/>
            <a:ext cx="2469167" cy="698213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D3F11CAB-ABFB-4ADC-A767-45A862E82D7B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9028" y="5430985"/>
            <a:ext cx="525354" cy="779959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C9247C73-0664-48AD-8F7B-FC93A46FDE40}"/>
              </a:ext>
            </a:extLst>
          </p:cNvPr>
          <p:cNvSpPr txBox="1"/>
          <p:nvPr/>
        </p:nvSpPr>
        <p:spPr>
          <a:xfrm>
            <a:off x="9755846" y="5603637"/>
            <a:ext cx="1317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Lösung</a:t>
            </a:r>
          </a:p>
        </p:txBody>
      </p:sp>
      <p:sp>
        <p:nvSpPr>
          <p:cNvPr id="9" name="Rechteck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21B52D0-7A11-4315-919C-1BFD4E5AF725}"/>
              </a:ext>
            </a:extLst>
          </p:cNvPr>
          <p:cNvSpPr/>
          <p:nvPr/>
        </p:nvSpPr>
        <p:spPr>
          <a:xfrm>
            <a:off x="9157811" y="5078014"/>
            <a:ext cx="2948940" cy="148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FD9B55CA-7540-419B-8311-03045E9EB63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967" y="903302"/>
            <a:ext cx="4464000" cy="4464000"/>
          </a:xfrm>
          <a:prstGeom prst="rect">
            <a:avLst/>
          </a:prstGeom>
        </p:spPr>
      </p:pic>
      <p:pic>
        <p:nvPicPr>
          <p:cNvPr id="2" name="Fisch_g">
            <a:hlinkClick r:id="" action="ppaction://media"/>
            <a:extLst>
              <a:ext uri="{FF2B5EF4-FFF2-40B4-BE49-F238E27FC236}">
                <a16:creationId xmlns:a16="http://schemas.microsoft.com/office/drawing/2014/main" id="{9B1DDA57-4B3F-4901-8C1F-9E62B64F366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152967" y="8864600"/>
            <a:ext cx="406400" cy="406400"/>
          </a:xfrm>
          <a:prstGeom prst="rect">
            <a:avLst/>
          </a:prstGeom>
        </p:spPr>
      </p:pic>
      <p:pic>
        <p:nvPicPr>
          <p:cNvPr id="12" name="Fisch_g">
            <a:hlinkClick r:id="" action="ppaction://media"/>
            <a:extLst>
              <a:ext uri="{FF2B5EF4-FFF2-40B4-BE49-F238E27FC236}">
                <a16:creationId xmlns:a16="http://schemas.microsoft.com/office/drawing/2014/main" id="{E32A78C6-233E-4D8C-B7A8-CF43206024F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305367" y="90170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132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2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3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230194B9-C89D-4FA6-A8C7-486CDFAD8124}"/>
              </a:ext>
            </a:extLst>
          </p:cNvPr>
          <p:cNvGrpSpPr/>
          <p:nvPr/>
        </p:nvGrpSpPr>
        <p:grpSpPr>
          <a:xfrm>
            <a:off x="9510713" y="5385197"/>
            <a:ext cx="2243137" cy="871537"/>
            <a:chOff x="9510713" y="5385197"/>
            <a:chExt cx="2243137" cy="871537"/>
          </a:xfrm>
        </p:grpSpPr>
        <p:sp>
          <p:nvSpPr>
            <p:cNvPr id="8" name="Rechteck: abgerundete Ecken 7">
              <a:extLst>
                <a:ext uri="{FF2B5EF4-FFF2-40B4-BE49-F238E27FC236}">
                  <a16:creationId xmlns:a16="http://schemas.microsoft.com/office/drawing/2014/main" id="{34FB1D84-EDBA-449D-A1ED-6D5FECC8F108}"/>
                </a:ext>
              </a:extLst>
            </p:cNvPr>
            <p:cNvSpPr/>
            <p:nvPr/>
          </p:nvSpPr>
          <p:spPr>
            <a:xfrm>
              <a:off x="9510713" y="5385197"/>
              <a:ext cx="2243137" cy="871537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" name="Gleichschenkliges Dreieck 8">
              <a:extLst>
                <a:ext uri="{FF2B5EF4-FFF2-40B4-BE49-F238E27FC236}">
                  <a16:creationId xmlns:a16="http://schemas.microsoft.com/office/drawing/2014/main" id="{47C56B95-A531-438A-B72D-5034A3F2D992}"/>
                </a:ext>
              </a:extLst>
            </p:cNvPr>
            <p:cNvSpPr/>
            <p:nvPr/>
          </p:nvSpPr>
          <p:spPr>
            <a:xfrm rot="5400000">
              <a:off x="10966552" y="5591158"/>
              <a:ext cx="545305" cy="459609"/>
            </a:xfrm>
            <a:prstGeom prst="triangle">
              <a:avLst>
                <a:gd name="adj" fmla="val 47525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id="{148929FF-FB17-4B2A-8AD4-EFC53876ADC2}"/>
                </a:ext>
              </a:extLst>
            </p:cNvPr>
            <p:cNvSpPr txBox="1"/>
            <p:nvPr/>
          </p:nvSpPr>
          <p:spPr>
            <a:xfrm>
              <a:off x="9846094" y="5590131"/>
              <a:ext cx="12307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weiter</a:t>
              </a:r>
            </a:p>
          </p:txBody>
        </p:sp>
      </p:grpSp>
      <p:pic>
        <p:nvPicPr>
          <p:cNvPr id="17" name="Grafik 16">
            <a:extLst>
              <a:ext uri="{FF2B5EF4-FFF2-40B4-BE49-F238E27FC236}">
                <a16:creationId xmlns:a16="http://schemas.microsoft.com/office/drawing/2014/main" id="{BD98738E-DB01-491B-9F0B-C6907A376F3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628" y="77393"/>
            <a:ext cx="540141" cy="801912"/>
          </a:xfrm>
          <a:prstGeom prst="rect">
            <a:avLst/>
          </a:prstGeom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B5B28607-17A3-4092-B62F-4759295D8BA5}"/>
              </a:ext>
            </a:extLst>
          </p:cNvPr>
          <p:cNvSpPr txBox="1"/>
          <p:nvPr/>
        </p:nvSpPr>
        <p:spPr>
          <a:xfrm>
            <a:off x="5433367" y="323442"/>
            <a:ext cx="13252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Lösung</a:t>
            </a:r>
          </a:p>
        </p:txBody>
      </p:sp>
      <p:sp>
        <p:nvSpPr>
          <p:cNvPr id="15" name="Rechteck 1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84CA680-1B0A-4851-A95D-2DBBAB28C5DD}"/>
              </a:ext>
            </a:extLst>
          </p:cNvPr>
          <p:cNvSpPr/>
          <p:nvPr/>
        </p:nvSpPr>
        <p:spPr>
          <a:xfrm>
            <a:off x="8986989" y="5078012"/>
            <a:ext cx="2948940" cy="148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3F01BF33-E1DA-4D89-BAF1-8E6FAAC28D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967" y="903302"/>
            <a:ext cx="4464000" cy="4464000"/>
          </a:xfrm>
          <a:prstGeom prst="rect">
            <a:avLst/>
          </a:prstGeom>
        </p:spPr>
      </p:pic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D252352C-2719-4279-B324-5F81BD967932}"/>
              </a:ext>
            </a:extLst>
          </p:cNvPr>
          <p:cNvGrpSpPr/>
          <p:nvPr/>
        </p:nvGrpSpPr>
        <p:grpSpPr>
          <a:xfrm>
            <a:off x="5107599" y="5427089"/>
            <a:ext cx="2090736" cy="619876"/>
            <a:chOff x="1481141" y="607344"/>
            <a:chExt cx="2090736" cy="619876"/>
          </a:xfrm>
        </p:grpSpPr>
        <p:sp>
          <p:nvSpPr>
            <p:cNvPr id="22" name="Ellipse 21">
              <a:extLst>
                <a:ext uri="{FF2B5EF4-FFF2-40B4-BE49-F238E27FC236}">
                  <a16:creationId xmlns:a16="http://schemas.microsoft.com/office/drawing/2014/main" id="{5C0F0029-2503-48F3-9DE1-4AEBEB8CEC2A}"/>
                </a:ext>
              </a:extLst>
            </p:cNvPr>
            <p:cNvSpPr/>
            <p:nvPr/>
          </p:nvSpPr>
          <p:spPr>
            <a:xfrm>
              <a:off x="2976565" y="607344"/>
              <a:ext cx="595312" cy="61987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" name="Ellipse 22">
              <a:extLst>
                <a:ext uri="{FF2B5EF4-FFF2-40B4-BE49-F238E27FC236}">
                  <a16:creationId xmlns:a16="http://schemas.microsoft.com/office/drawing/2014/main" id="{A94E5D89-29E3-413D-A283-FCB6A763199E}"/>
                </a:ext>
              </a:extLst>
            </p:cNvPr>
            <p:cNvSpPr/>
            <p:nvPr/>
          </p:nvSpPr>
          <p:spPr>
            <a:xfrm>
              <a:off x="2228853" y="607344"/>
              <a:ext cx="595312" cy="6198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" name="Ellipse 27">
              <a:extLst>
                <a:ext uri="{FF2B5EF4-FFF2-40B4-BE49-F238E27FC236}">
                  <a16:creationId xmlns:a16="http://schemas.microsoft.com/office/drawing/2014/main" id="{03CF9EA5-A854-477C-981D-B4AA45DC56DD}"/>
                </a:ext>
              </a:extLst>
            </p:cNvPr>
            <p:cNvSpPr/>
            <p:nvPr/>
          </p:nvSpPr>
          <p:spPr>
            <a:xfrm>
              <a:off x="1481141" y="607344"/>
              <a:ext cx="595312" cy="6198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29" name="Grafik 28">
            <a:extLst>
              <a:ext uri="{FF2B5EF4-FFF2-40B4-BE49-F238E27FC236}">
                <a16:creationId xmlns:a16="http://schemas.microsoft.com/office/drawing/2014/main" id="{7A2FF440-FA31-4C46-87F3-579D25C920B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1323" y="6151306"/>
            <a:ext cx="998514" cy="574253"/>
          </a:xfrm>
          <a:prstGeom prst="rect">
            <a:avLst/>
          </a:prstGeom>
        </p:spPr>
      </p:pic>
      <p:pic>
        <p:nvPicPr>
          <p:cNvPr id="2" name="Fisch_g">
            <a:hlinkClick r:id="" action="ppaction://media"/>
            <a:extLst>
              <a:ext uri="{FF2B5EF4-FFF2-40B4-BE49-F238E27FC236}">
                <a16:creationId xmlns:a16="http://schemas.microsoft.com/office/drawing/2014/main" id="{B3C77F91-B2FC-4A86-B545-2B64B91BCC7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433367" y="13538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308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2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230194B9-C89D-4FA6-A8C7-486CDFAD8124}"/>
              </a:ext>
            </a:extLst>
          </p:cNvPr>
          <p:cNvGrpSpPr/>
          <p:nvPr/>
        </p:nvGrpSpPr>
        <p:grpSpPr>
          <a:xfrm>
            <a:off x="9510713" y="5385197"/>
            <a:ext cx="2243137" cy="871537"/>
            <a:chOff x="9510713" y="5385197"/>
            <a:chExt cx="2243137" cy="871537"/>
          </a:xfrm>
        </p:grpSpPr>
        <p:sp>
          <p:nvSpPr>
            <p:cNvPr id="8" name="Rechteck: abgerundete Ecken 7">
              <a:extLst>
                <a:ext uri="{FF2B5EF4-FFF2-40B4-BE49-F238E27FC236}">
                  <a16:creationId xmlns:a16="http://schemas.microsoft.com/office/drawing/2014/main" id="{34FB1D84-EDBA-449D-A1ED-6D5FECC8F108}"/>
                </a:ext>
              </a:extLst>
            </p:cNvPr>
            <p:cNvSpPr/>
            <p:nvPr/>
          </p:nvSpPr>
          <p:spPr>
            <a:xfrm>
              <a:off x="9510713" y="5385197"/>
              <a:ext cx="2243137" cy="871537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" name="Gleichschenkliges Dreieck 8">
              <a:extLst>
                <a:ext uri="{FF2B5EF4-FFF2-40B4-BE49-F238E27FC236}">
                  <a16:creationId xmlns:a16="http://schemas.microsoft.com/office/drawing/2014/main" id="{47C56B95-A531-438A-B72D-5034A3F2D992}"/>
                </a:ext>
              </a:extLst>
            </p:cNvPr>
            <p:cNvSpPr/>
            <p:nvPr/>
          </p:nvSpPr>
          <p:spPr>
            <a:xfrm rot="5400000">
              <a:off x="10966552" y="5591158"/>
              <a:ext cx="545305" cy="459609"/>
            </a:xfrm>
            <a:prstGeom prst="triangle">
              <a:avLst>
                <a:gd name="adj" fmla="val 47525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id="{148929FF-FB17-4B2A-8AD4-EFC53876ADC2}"/>
                </a:ext>
              </a:extLst>
            </p:cNvPr>
            <p:cNvSpPr txBox="1"/>
            <p:nvPr/>
          </p:nvSpPr>
          <p:spPr>
            <a:xfrm>
              <a:off x="9846094" y="5590131"/>
              <a:ext cx="12307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weiter</a:t>
              </a:r>
            </a:p>
          </p:txBody>
        </p:sp>
      </p:grpSp>
      <p:pic>
        <p:nvPicPr>
          <p:cNvPr id="17" name="Grafik 16">
            <a:extLst>
              <a:ext uri="{FF2B5EF4-FFF2-40B4-BE49-F238E27FC236}">
                <a16:creationId xmlns:a16="http://schemas.microsoft.com/office/drawing/2014/main" id="{9FA5AFB6-4A0D-496E-946C-4F85F62570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384" y="40304"/>
            <a:ext cx="2469167" cy="862998"/>
          </a:xfrm>
          <a:prstGeom prst="rect">
            <a:avLst/>
          </a:prstGeom>
        </p:spPr>
      </p:pic>
      <p:sp>
        <p:nvSpPr>
          <p:cNvPr id="10" name="Rechteck 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140D8847-B8CD-42EC-9E4A-B8F9FA3778C2}"/>
              </a:ext>
            </a:extLst>
          </p:cNvPr>
          <p:cNvSpPr/>
          <p:nvPr/>
        </p:nvSpPr>
        <p:spPr>
          <a:xfrm>
            <a:off x="8986989" y="5078012"/>
            <a:ext cx="2948940" cy="148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03A93F9E-B1B5-419E-80EB-1B0ACE6888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967" y="903302"/>
            <a:ext cx="4464000" cy="4464000"/>
          </a:xfrm>
          <a:prstGeom prst="rect">
            <a:avLst/>
          </a:prstGeom>
        </p:spPr>
      </p:pic>
      <p:pic>
        <p:nvPicPr>
          <p:cNvPr id="2" name="Maus">
            <a:hlinkClick r:id="" action="ppaction://media"/>
            <a:extLst>
              <a:ext uri="{FF2B5EF4-FFF2-40B4-BE49-F238E27FC236}">
                <a16:creationId xmlns:a16="http://schemas.microsoft.com/office/drawing/2014/main" id="{6DAD484C-0A72-41DB-8E94-A3AF14AF25C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715184" y="106934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635431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118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34FB1D84-EDBA-449D-A1ED-6D5FECC8F108}"/>
              </a:ext>
            </a:extLst>
          </p:cNvPr>
          <p:cNvSpPr/>
          <p:nvPr/>
        </p:nvSpPr>
        <p:spPr>
          <a:xfrm>
            <a:off x="9533573" y="5328984"/>
            <a:ext cx="2243137" cy="871537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61D07DE2-34C9-4D0A-B237-0418397B33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414" y="239098"/>
            <a:ext cx="2469167" cy="698213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D3F11CAB-ABFB-4ADC-A767-45A862E82D7B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9028" y="5430985"/>
            <a:ext cx="525354" cy="779959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C9247C73-0664-48AD-8F7B-FC93A46FDE40}"/>
              </a:ext>
            </a:extLst>
          </p:cNvPr>
          <p:cNvSpPr txBox="1"/>
          <p:nvPr/>
        </p:nvSpPr>
        <p:spPr>
          <a:xfrm>
            <a:off x="9755846" y="5603637"/>
            <a:ext cx="1317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Lösung</a:t>
            </a:r>
          </a:p>
        </p:txBody>
      </p:sp>
      <p:sp>
        <p:nvSpPr>
          <p:cNvPr id="9" name="Rechteck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293B445-E2C6-4024-8CEF-F182EE814225}"/>
              </a:ext>
            </a:extLst>
          </p:cNvPr>
          <p:cNvSpPr/>
          <p:nvPr/>
        </p:nvSpPr>
        <p:spPr>
          <a:xfrm>
            <a:off x="8986989" y="5078012"/>
            <a:ext cx="2948940" cy="148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6139FA09-7FAC-43C5-9C4B-75E9C4D29B0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967" y="903302"/>
            <a:ext cx="4464000" cy="4464000"/>
          </a:xfrm>
          <a:prstGeom prst="rect">
            <a:avLst/>
          </a:prstGeom>
        </p:spPr>
      </p:pic>
      <p:pic>
        <p:nvPicPr>
          <p:cNvPr id="2" name="Maus_g">
            <a:hlinkClick r:id="" action="ppaction://media"/>
            <a:extLst>
              <a:ext uri="{FF2B5EF4-FFF2-40B4-BE49-F238E27FC236}">
                <a16:creationId xmlns:a16="http://schemas.microsoft.com/office/drawing/2014/main" id="{A37348B4-A31F-4F2A-B4CB-5992FB19A6E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127381" y="9321800"/>
            <a:ext cx="406400" cy="406400"/>
          </a:xfrm>
          <a:prstGeom prst="rect">
            <a:avLst/>
          </a:prstGeom>
        </p:spPr>
      </p:pic>
      <p:pic>
        <p:nvPicPr>
          <p:cNvPr id="12" name="Maus_g">
            <a:hlinkClick r:id="" action="ppaction://media"/>
            <a:extLst>
              <a:ext uri="{FF2B5EF4-FFF2-40B4-BE49-F238E27FC236}">
                <a16:creationId xmlns:a16="http://schemas.microsoft.com/office/drawing/2014/main" id="{6396D085-4B80-4F0F-8455-396FBA64111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279781" y="9474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316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3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230194B9-C89D-4FA6-A8C7-486CDFAD8124}"/>
              </a:ext>
            </a:extLst>
          </p:cNvPr>
          <p:cNvGrpSpPr/>
          <p:nvPr/>
        </p:nvGrpSpPr>
        <p:grpSpPr>
          <a:xfrm>
            <a:off x="9510713" y="5385197"/>
            <a:ext cx="2243137" cy="871537"/>
            <a:chOff x="9510713" y="5385197"/>
            <a:chExt cx="2243137" cy="871537"/>
          </a:xfrm>
        </p:grpSpPr>
        <p:sp>
          <p:nvSpPr>
            <p:cNvPr id="8" name="Rechteck: abgerundete Ecken 7">
              <a:extLst>
                <a:ext uri="{FF2B5EF4-FFF2-40B4-BE49-F238E27FC236}">
                  <a16:creationId xmlns:a16="http://schemas.microsoft.com/office/drawing/2014/main" id="{34FB1D84-EDBA-449D-A1ED-6D5FECC8F108}"/>
                </a:ext>
              </a:extLst>
            </p:cNvPr>
            <p:cNvSpPr/>
            <p:nvPr/>
          </p:nvSpPr>
          <p:spPr>
            <a:xfrm>
              <a:off x="9510713" y="5385197"/>
              <a:ext cx="2243137" cy="871537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" name="Gleichschenkliges Dreieck 8">
              <a:extLst>
                <a:ext uri="{FF2B5EF4-FFF2-40B4-BE49-F238E27FC236}">
                  <a16:creationId xmlns:a16="http://schemas.microsoft.com/office/drawing/2014/main" id="{47C56B95-A531-438A-B72D-5034A3F2D992}"/>
                </a:ext>
              </a:extLst>
            </p:cNvPr>
            <p:cNvSpPr/>
            <p:nvPr/>
          </p:nvSpPr>
          <p:spPr>
            <a:xfrm rot="5400000">
              <a:off x="10966552" y="5591158"/>
              <a:ext cx="545305" cy="459609"/>
            </a:xfrm>
            <a:prstGeom prst="triangle">
              <a:avLst>
                <a:gd name="adj" fmla="val 47525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id="{148929FF-FB17-4B2A-8AD4-EFC53876ADC2}"/>
                </a:ext>
              </a:extLst>
            </p:cNvPr>
            <p:cNvSpPr txBox="1"/>
            <p:nvPr/>
          </p:nvSpPr>
          <p:spPr>
            <a:xfrm>
              <a:off x="9846094" y="5590131"/>
              <a:ext cx="12307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weiter</a:t>
              </a:r>
            </a:p>
          </p:txBody>
        </p:sp>
      </p:grpSp>
      <p:pic>
        <p:nvPicPr>
          <p:cNvPr id="17" name="Grafik 16">
            <a:extLst>
              <a:ext uri="{FF2B5EF4-FFF2-40B4-BE49-F238E27FC236}">
                <a16:creationId xmlns:a16="http://schemas.microsoft.com/office/drawing/2014/main" id="{BD98738E-DB01-491B-9F0B-C6907A376F3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628" y="77393"/>
            <a:ext cx="540141" cy="801912"/>
          </a:xfrm>
          <a:prstGeom prst="rect">
            <a:avLst/>
          </a:prstGeom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B5B28607-17A3-4092-B62F-4759295D8BA5}"/>
              </a:ext>
            </a:extLst>
          </p:cNvPr>
          <p:cNvSpPr txBox="1"/>
          <p:nvPr/>
        </p:nvSpPr>
        <p:spPr>
          <a:xfrm>
            <a:off x="5433367" y="323442"/>
            <a:ext cx="13252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Lösung</a:t>
            </a:r>
          </a:p>
        </p:txBody>
      </p:sp>
      <p:sp>
        <p:nvSpPr>
          <p:cNvPr id="15" name="Rechteck 1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05A50CD-AF4B-4077-ACD8-7194C8263F18}"/>
              </a:ext>
            </a:extLst>
          </p:cNvPr>
          <p:cNvSpPr/>
          <p:nvPr/>
        </p:nvSpPr>
        <p:spPr>
          <a:xfrm>
            <a:off x="8986989" y="5078012"/>
            <a:ext cx="2948940" cy="148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3DD2E0BF-7347-4AEA-BCD5-FE5FEDEB75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967" y="903302"/>
            <a:ext cx="4464000" cy="4464000"/>
          </a:xfrm>
          <a:prstGeom prst="rect">
            <a:avLst/>
          </a:prstGeom>
        </p:spPr>
      </p:pic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E83D8CF2-1AB1-4AA7-9CD3-24FB636EDD0E}"/>
              </a:ext>
            </a:extLst>
          </p:cNvPr>
          <p:cNvGrpSpPr/>
          <p:nvPr/>
        </p:nvGrpSpPr>
        <p:grpSpPr>
          <a:xfrm>
            <a:off x="5107599" y="5427089"/>
            <a:ext cx="2090736" cy="619876"/>
            <a:chOff x="1481141" y="607344"/>
            <a:chExt cx="2090736" cy="619876"/>
          </a:xfrm>
        </p:grpSpPr>
        <p:sp>
          <p:nvSpPr>
            <p:cNvPr id="25" name="Ellipse 24">
              <a:extLst>
                <a:ext uri="{FF2B5EF4-FFF2-40B4-BE49-F238E27FC236}">
                  <a16:creationId xmlns:a16="http://schemas.microsoft.com/office/drawing/2014/main" id="{409E9046-7678-4925-9162-2AF9EA122939}"/>
                </a:ext>
              </a:extLst>
            </p:cNvPr>
            <p:cNvSpPr/>
            <p:nvPr/>
          </p:nvSpPr>
          <p:spPr>
            <a:xfrm>
              <a:off x="2976565" y="607344"/>
              <a:ext cx="595312" cy="61987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" name="Ellipse 25">
              <a:extLst>
                <a:ext uri="{FF2B5EF4-FFF2-40B4-BE49-F238E27FC236}">
                  <a16:creationId xmlns:a16="http://schemas.microsoft.com/office/drawing/2014/main" id="{903B1431-8116-4462-AF4B-AC5871810DCA}"/>
                </a:ext>
              </a:extLst>
            </p:cNvPr>
            <p:cNvSpPr/>
            <p:nvPr/>
          </p:nvSpPr>
          <p:spPr>
            <a:xfrm>
              <a:off x="2228853" y="607344"/>
              <a:ext cx="595312" cy="6198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" name="Ellipse 26">
              <a:extLst>
                <a:ext uri="{FF2B5EF4-FFF2-40B4-BE49-F238E27FC236}">
                  <a16:creationId xmlns:a16="http://schemas.microsoft.com/office/drawing/2014/main" id="{2DCAC4EA-A52C-4D77-BF85-2D4C406F78E4}"/>
                </a:ext>
              </a:extLst>
            </p:cNvPr>
            <p:cNvSpPr/>
            <p:nvPr/>
          </p:nvSpPr>
          <p:spPr>
            <a:xfrm>
              <a:off x="1481141" y="607344"/>
              <a:ext cx="595312" cy="6198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28" name="Grafik 27" descr="Ein Bild, das ClipArt enthält.&#10;&#10;Automatisch generierte Beschreibung">
            <a:extLst>
              <a:ext uri="{FF2B5EF4-FFF2-40B4-BE49-F238E27FC236}">
                <a16:creationId xmlns:a16="http://schemas.microsoft.com/office/drawing/2014/main" id="{5BDC4E30-F64B-4CB8-B349-2590801E3C4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341" y="6046965"/>
            <a:ext cx="762675" cy="619876"/>
          </a:xfrm>
          <a:prstGeom prst="rect">
            <a:avLst/>
          </a:prstGeom>
        </p:spPr>
      </p:pic>
      <p:pic>
        <p:nvPicPr>
          <p:cNvPr id="2" name="Maus_g">
            <a:hlinkClick r:id="" action="ppaction://media"/>
            <a:extLst>
              <a:ext uri="{FF2B5EF4-FFF2-40B4-BE49-F238E27FC236}">
                <a16:creationId xmlns:a16="http://schemas.microsoft.com/office/drawing/2014/main" id="{D81A9876-7932-4C1E-A4E5-31B639A488C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949767" y="75946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28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230194B9-C89D-4FA6-A8C7-486CDFAD8124}"/>
              </a:ext>
            </a:extLst>
          </p:cNvPr>
          <p:cNvGrpSpPr/>
          <p:nvPr/>
        </p:nvGrpSpPr>
        <p:grpSpPr>
          <a:xfrm>
            <a:off x="9510713" y="5385197"/>
            <a:ext cx="2243137" cy="871537"/>
            <a:chOff x="9510713" y="5385197"/>
            <a:chExt cx="2243137" cy="871537"/>
          </a:xfrm>
        </p:grpSpPr>
        <p:sp>
          <p:nvSpPr>
            <p:cNvPr id="8" name="Rechteck: abgerundete Ecken 7">
              <a:extLst>
                <a:ext uri="{FF2B5EF4-FFF2-40B4-BE49-F238E27FC236}">
                  <a16:creationId xmlns:a16="http://schemas.microsoft.com/office/drawing/2014/main" id="{34FB1D84-EDBA-449D-A1ED-6D5FECC8F108}"/>
                </a:ext>
              </a:extLst>
            </p:cNvPr>
            <p:cNvSpPr/>
            <p:nvPr/>
          </p:nvSpPr>
          <p:spPr>
            <a:xfrm>
              <a:off x="9510713" y="5385197"/>
              <a:ext cx="2243137" cy="871537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" name="Gleichschenkliges Dreieck 8">
              <a:extLst>
                <a:ext uri="{FF2B5EF4-FFF2-40B4-BE49-F238E27FC236}">
                  <a16:creationId xmlns:a16="http://schemas.microsoft.com/office/drawing/2014/main" id="{47C56B95-A531-438A-B72D-5034A3F2D992}"/>
                </a:ext>
              </a:extLst>
            </p:cNvPr>
            <p:cNvSpPr/>
            <p:nvPr/>
          </p:nvSpPr>
          <p:spPr>
            <a:xfrm rot="5400000">
              <a:off x="10966552" y="5591158"/>
              <a:ext cx="545305" cy="459609"/>
            </a:xfrm>
            <a:prstGeom prst="triangle">
              <a:avLst>
                <a:gd name="adj" fmla="val 47525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id="{148929FF-FB17-4B2A-8AD4-EFC53876ADC2}"/>
                </a:ext>
              </a:extLst>
            </p:cNvPr>
            <p:cNvSpPr txBox="1"/>
            <p:nvPr/>
          </p:nvSpPr>
          <p:spPr>
            <a:xfrm>
              <a:off x="9846094" y="5590131"/>
              <a:ext cx="12307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weiter</a:t>
              </a:r>
            </a:p>
          </p:txBody>
        </p:sp>
      </p:grpSp>
      <p:pic>
        <p:nvPicPr>
          <p:cNvPr id="17" name="Grafik 16">
            <a:extLst>
              <a:ext uri="{FF2B5EF4-FFF2-40B4-BE49-F238E27FC236}">
                <a16:creationId xmlns:a16="http://schemas.microsoft.com/office/drawing/2014/main" id="{9FA5AFB6-4A0D-496E-946C-4F85F62570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384" y="40304"/>
            <a:ext cx="2469167" cy="862998"/>
          </a:xfrm>
          <a:prstGeom prst="rect">
            <a:avLst/>
          </a:prstGeom>
        </p:spPr>
      </p:pic>
      <p:sp>
        <p:nvSpPr>
          <p:cNvPr id="10" name="Rechteck 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F73905E-C006-4559-B854-7F35B7D4B923}"/>
              </a:ext>
            </a:extLst>
          </p:cNvPr>
          <p:cNvSpPr/>
          <p:nvPr/>
        </p:nvSpPr>
        <p:spPr>
          <a:xfrm>
            <a:off x="8986989" y="5078012"/>
            <a:ext cx="2948940" cy="148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E8F7966-CA77-4AB3-8CB2-91E84524C1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967" y="903302"/>
            <a:ext cx="4464000" cy="4464000"/>
          </a:xfrm>
          <a:prstGeom prst="rect">
            <a:avLst/>
          </a:prstGeom>
        </p:spPr>
      </p:pic>
      <p:pic>
        <p:nvPicPr>
          <p:cNvPr id="2" name="Tisch">
            <a:hlinkClick r:id="" action="ppaction://media"/>
            <a:extLst>
              <a:ext uri="{FF2B5EF4-FFF2-40B4-BE49-F238E27FC236}">
                <a16:creationId xmlns:a16="http://schemas.microsoft.com/office/drawing/2014/main" id="{BE2C9703-1C7F-4B19-9BC0-AD65CDDEAEC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096000" y="96266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393086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139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34FB1D84-EDBA-449D-A1ED-6D5FECC8F108}"/>
              </a:ext>
            </a:extLst>
          </p:cNvPr>
          <p:cNvSpPr/>
          <p:nvPr/>
        </p:nvSpPr>
        <p:spPr>
          <a:xfrm>
            <a:off x="9510713" y="5385197"/>
            <a:ext cx="2243137" cy="871537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61D07DE2-34C9-4D0A-B237-0418397B33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414" y="239098"/>
            <a:ext cx="2469167" cy="698213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D3F11CAB-ABFB-4ADC-A767-45A862E82D7B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9028" y="5430985"/>
            <a:ext cx="525354" cy="779959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C9247C73-0664-48AD-8F7B-FC93A46FDE40}"/>
              </a:ext>
            </a:extLst>
          </p:cNvPr>
          <p:cNvSpPr txBox="1"/>
          <p:nvPr/>
        </p:nvSpPr>
        <p:spPr>
          <a:xfrm>
            <a:off x="9755846" y="5603637"/>
            <a:ext cx="1317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Lösung</a:t>
            </a:r>
          </a:p>
        </p:txBody>
      </p:sp>
      <p:sp>
        <p:nvSpPr>
          <p:cNvPr id="9" name="Rechteck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BC0003C-F002-4138-9991-1FBE732AA7E2}"/>
              </a:ext>
            </a:extLst>
          </p:cNvPr>
          <p:cNvSpPr/>
          <p:nvPr/>
        </p:nvSpPr>
        <p:spPr>
          <a:xfrm>
            <a:off x="8986989" y="5078012"/>
            <a:ext cx="2948940" cy="148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E3A2F27C-3896-4399-BFFD-089F396B01D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967" y="903302"/>
            <a:ext cx="4464000" cy="4464000"/>
          </a:xfrm>
          <a:prstGeom prst="rect">
            <a:avLst/>
          </a:prstGeom>
        </p:spPr>
      </p:pic>
      <p:pic>
        <p:nvPicPr>
          <p:cNvPr id="3" name="Tisch_g">
            <a:hlinkClick r:id="" action="ppaction://media"/>
            <a:extLst>
              <a:ext uri="{FF2B5EF4-FFF2-40B4-BE49-F238E27FC236}">
                <a16:creationId xmlns:a16="http://schemas.microsoft.com/office/drawing/2014/main" id="{E68A3DAB-E395-40E7-B10D-463AD2CA3FA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095997" y="7905377"/>
            <a:ext cx="406400" cy="406400"/>
          </a:xfrm>
          <a:prstGeom prst="rect">
            <a:avLst/>
          </a:prstGeom>
        </p:spPr>
      </p:pic>
      <p:pic>
        <p:nvPicPr>
          <p:cNvPr id="15" name="Tisch_g">
            <a:hlinkClick r:id="" action="ppaction://media"/>
            <a:extLst>
              <a:ext uri="{FF2B5EF4-FFF2-40B4-BE49-F238E27FC236}">
                <a16:creationId xmlns:a16="http://schemas.microsoft.com/office/drawing/2014/main" id="{6D180F80-CA89-4B28-8D13-ABC435A6F3A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248397" y="8057777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441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2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3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230194B9-C89D-4FA6-A8C7-486CDFAD8124}"/>
              </a:ext>
            </a:extLst>
          </p:cNvPr>
          <p:cNvGrpSpPr/>
          <p:nvPr/>
        </p:nvGrpSpPr>
        <p:grpSpPr>
          <a:xfrm>
            <a:off x="9510713" y="5385197"/>
            <a:ext cx="2243137" cy="871537"/>
            <a:chOff x="9510713" y="5385197"/>
            <a:chExt cx="2243137" cy="871537"/>
          </a:xfrm>
        </p:grpSpPr>
        <p:sp>
          <p:nvSpPr>
            <p:cNvPr id="8" name="Rechteck: abgerundete Ecken 7">
              <a:extLst>
                <a:ext uri="{FF2B5EF4-FFF2-40B4-BE49-F238E27FC236}">
                  <a16:creationId xmlns:a16="http://schemas.microsoft.com/office/drawing/2014/main" id="{34FB1D84-EDBA-449D-A1ED-6D5FECC8F108}"/>
                </a:ext>
              </a:extLst>
            </p:cNvPr>
            <p:cNvSpPr/>
            <p:nvPr/>
          </p:nvSpPr>
          <p:spPr>
            <a:xfrm>
              <a:off x="9510713" y="5385197"/>
              <a:ext cx="2243137" cy="871537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" name="Gleichschenkliges Dreieck 8">
              <a:extLst>
                <a:ext uri="{FF2B5EF4-FFF2-40B4-BE49-F238E27FC236}">
                  <a16:creationId xmlns:a16="http://schemas.microsoft.com/office/drawing/2014/main" id="{47C56B95-A531-438A-B72D-5034A3F2D992}"/>
                </a:ext>
              </a:extLst>
            </p:cNvPr>
            <p:cNvSpPr/>
            <p:nvPr/>
          </p:nvSpPr>
          <p:spPr>
            <a:xfrm rot="5400000">
              <a:off x="10966552" y="5591158"/>
              <a:ext cx="545305" cy="459609"/>
            </a:xfrm>
            <a:prstGeom prst="triangle">
              <a:avLst>
                <a:gd name="adj" fmla="val 47525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id="{148929FF-FB17-4B2A-8AD4-EFC53876ADC2}"/>
                </a:ext>
              </a:extLst>
            </p:cNvPr>
            <p:cNvSpPr txBox="1"/>
            <p:nvPr/>
          </p:nvSpPr>
          <p:spPr>
            <a:xfrm>
              <a:off x="9846094" y="5590131"/>
              <a:ext cx="12307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weiter</a:t>
              </a:r>
            </a:p>
          </p:txBody>
        </p:sp>
      </p:grpSp>
      <p:pic>
        <p:nvPicPr>
          <p:cNvPr id="17" name="Grafik 16">
            <a:extLst>
              <a:ext uri="{FF2B5EF4-FFF2-40B4-BE49-F238E27FC236}">
                <a16:creationId xmlns:a16="http://schemas.microsoft.com/office/drawing/2014/main" id="{BD98738E-DB01-491B-9F0B-C6907A376F3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628" y="77393"/>
            <a:ext cx="540141" cy="801912"/>
          </a:xfrm>
          <a:prstGeom prst="rect">
            <a:avLst/>
          </a:prstGeom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B5B28607-17A3-4092-B62F-4759295D8BA5}"/>
              </a:ext>
            </a:extLst>
          </p:cNvPr>
          <p:cNvSpPr txBox="1"/>
          <p:nvPr/>
        </p:nvSpPr>
        <p:spPr>
          <a:xfrm>
            <a:off x="5433367" y="323442"/>
            <a:ext cx="13252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Lösung</a:t>
            </a:r>
          </a:p>
        </p:txBody>
      </p:sp>
      <p:sp>
        <p:nvSpPr>
          <p:cNvPr id="15" name="Rechteck 1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576F508-FBC9-4FD9-B0F5-D1603769F957}"/>
              </a:ext>
            </a:extLst>
          </p:cNvPr>
          <p:cNvSpPr/>
          <p:nvPr/>
        </p:nvSpPr>
        <p:spPr>
          <a:xfrm>
            <a:off x="8986989" y="5078012"/>
            <a:ext cx="2948940" cy="148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125DE99A-5102-4534-8E6D-1391DA2168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967" y="903302"/>
            <a:ext cx="4464000" cy="4464000"/>
          </a:xfrm>
          <a:prstGeom prst="rect">
            <a:avLst/>
          </a:prstGeom>
        </p:spPr>
      </p:pic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2C4BCFB6-958D-4C08-91CB-2CE824212180}"/>
              </a:ext>
            </a:extLst>
          </p:cNvPr>
          <p:cNvGrpSpPr/>
          <p:nvPr/>
        </p:nvGrpSpPr>
        <p:grpSpPr>
          <a:xfrm>
            <a:off x="5107599" y="5427089"/>
            <a:ext cx="2090736" cy="619876"/>
            <a:chOff x="1481141" y="607344"/>
            <a:chExt cx="2090736" cy="619876"/>
          </a:xfrm>
        </p:grpSpPr>
        <p:sp>
          <p:nvSpPr>
            <p:cNvPr id="25" name="Ellipse 24">
              <a:extLst>
                <a:ext uri="{FF2B5EF4-FFF2-40B4-BE49-F238E27FC236}">
                  <a16:creationId xmlns:a16="http://schemas.microsoft.com/office/drawing/2014/main" id="{7FFFEF62-93FB-466E-9C17-E4A94E15CE1F}"/>
                </a:ext>
              </a:extLst>
            </p:cNvPr>
            <p:cNvSpPr/>
            <p:nvPr/>
          </p:nvSpPr>
          <p:spPr>
            <a:xfrm>
              <a:off x="2976565" y="607344"/>
              <a:ext cx="595312" cy="61987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" name="Ellipse 25">
              <a:extLst>
                <a:ext uri="{FF2B5EF4-FFF2-40B4-BE49-F238E27FC236}">
                  <a16:creationId xmlns:a16="http://schemas.microsoft.com/office/drawing/2014/main" id="{5577C256-01D7-4B1A-812A-03A2A2EE8ED9}"/>
                </a:ext>
              </a:extLst>
            </p:cNvPr>
            <p:cNvSpPr/>
            <p:nvPr/>
          </p:nvSpPr>
          <p:spPr>
            <a:xfrm>
              <a:off x="2228853" y="607344"/>
              <a:ext cx="595312" cy="6198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" name="Ellipse 26">
              <a:extLst>
                <a:ext uri="{FF2B5EF4-FFF2-40B4-BE49-F238E27FC236}">
                  <a16:creationId xmlns:a16="http://schemas.microsoft.com/office/drawing/2014/main" id="{09D33CC3-9BF8-4919-A230-718B200A01CB}"/>
                </a:ext>
              </a:extLst>
            </p:cNvPr>
            <p:cNvSpPr/>
            <p:nvPr/>
          </p:nvSpPr>
          <p:spPr>
            <a:xfrm>
              <a:off x="1481141" y="607344"/>
              <a:ext cx="595312" cy="6198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28" name="Grafik 27">
            <a:extLst>
              <a:ext uri="{FF2B5EF4-FFF2-40B4-BE49-F238E27FC236}">
                <a16:creationId xmlns:a16="http://schemas.microsoft.com/office/drawing/2014/main" id="{FEEEB3B4-99E0-4177-970D-9333ECB7EB6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1323" y="6151306"/>
            <a:ext cx="998514" cy="574253"/>
          </a:xfrm>
          <a:prstGeom prst="rect">
            <a:avLst/>
          </a:prstGeom>
        </p:spPr>
      </p:pic>
      <p:pic>
        <p:nvPicPr>
          <p:cNvPr id="3" name="Tisch_g">
            <a:hlinkClick r:id="" action="ppaction://media"/>
            <a:extLst>
              <a:ext uri="{FF2B5EF4-FFF2-40B4-BE49-F238E27FC236}">
                <a16:creationId xmlns:a16="http://schemas.microsoft.com/office/drawing/2014/main" id="{9BC4A20C-B2A2-4563-BD84-D39D1B038DF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792749" y="7367494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103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2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230194B9-C89D-4FA6-A8C7-486CDFAD8124}"/>
              </a:ext>
            </a:extLst>
          </p:cNvPr>
          <p:cNvGrpSpPr/>
          <p:nvPr/>
        </p:nvGrpSpPr>
        <p:grpSpPr>
          <a:xfrm>
            <a:off x="9510713" y="5385197"/>
            <a:ext cx="2243137" cy="871537"/>
            <a:chOff x="9510713" y="5385197"/>
            <a:chExt cx="2243137" cy="871537"/>
          </a:xfrm>
        </p:grpSpPr>
        <p:sp>
          <p:nvSpPr>
            <p:cNvPr id="8" name="Rechteck: abgerundete Ecken 7">
              <a:extLst>
                <a:ext uri="{FF2B5EF4-FFF2-40B4-BE49-F238E27FC236}">
                  <a16:creationId xmlns:a16="http://schemas.microsoft.com/office/drawing/2014/main" id="{34FB1D84-EDBA-449D-A1ED-6D5FECC8F108}"/>
                </a:ext>
              </a:extLst>
            </p:cNvPr>
            <p:cNvSpPr/>
            <p:nvPr/>
          </p:nvSpPr>
          <p:spPr>
            <a:xfrm>
              <a:off x="9510713" y="5385197"/>
              <a:ext cx="2243137" cy="871537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" name="Gleichschenkliges Dreieck 8">
              <a:extLst>
                <a:ext uri="{FF2B5EF4-FFF2-40B4-BE49-F238E27FC236}">
                  <a16:creationId xmlns:a16="http://schemas.microsoft.com/office/drawing/2014/main" id="{47C56B95-A531-438A-B72D-5034A3F2D992}"/>
                </a:ext>
              </a:extLst>
            </p:cNvPr>
            <p:cNvSpPr/>
            <p:nvPr/>
          </p:nvSpPr>
          <p:spPr>
            <a:xfrm rot="5400000">
              <a:off x="10966552" y="5591158"/>
              <a:ext cx="545305" cy="459609"/>
            </a:xfrm>
            <a:prstGeom prst="triangle">
              <a:avLst>
                <a:gd name="adj" fmla="val 47525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id="{148929FF-FB17-4B2A-8AD4-EFC53876ADC2}"/>
                </a:ext>
              </a:extLst>
            </p:cNvPr>
            <p:cNvSpPr txBox="1"/>
            <p:nvPr/>
          </p:nvSpPr>
          <p:spPr>
            <a:xfrm>
              <a:off x="9846094" y="5590131"/>
              <a:ext cx="12307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weiter</a:t>
              </a:r>
            </a:p>
          </p:txBody>
        </p:sp>
      </p:grpSp>
      <p:pic>
        <p:nvPicPr>
          <p:cNvPr id="17" name="Grafik 16">
            <a:extLst>
              <a:ext uri="{FF2B5EF4-FFF2-40B4-BE49-F238E27FC236}">
                <a16:creationId xmlns:a16="http://schemas.microsoft.com/office/drawing/2014/main" id="{9FA5AFB6-4A0D-496E-946C-4F85F62570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384" y="40304"/>
            <a:ext cx="2469167" cy="862998"/>
          </a:xfrm>
          <a:prstGeom prst="rect">
            <a:avLst/>
          </a:prstGeom>
        </p:spPr>
      </p:pic>
      <p:sp>
        <p:nvSpPr>
          <p:cNvPr id="10" name="Rechteck 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892D5F2-450D-4CC8-A3A4-6871DB29E65A}"/>
              </a:ext>
            </a:extLst>
          </p:cNvPr>
          <p:cNvSpPr/>
          <p:nvPr/>
        </p:nvSpPr>
        <p:spPr>
          <a:xfrm>
            <a:off x="8986989" y="5078012"/>
            <a:ext cx="2948940" cy="148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1CC595C-0983-4C31-9935-ACC232CFD14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967" y="903302"/>
            <a:ext cx="4464000" cy="4464000"/>
          </a:xfrm>
          <a:prstGeom prst="rect">
            <a:avLst/>
          </a:prstGeom>
        </p:spPr>
      </p:pic>
      <p:pic>
        <p:nvPicPr>
          <p:cNvPr id="2" name="Ast">
            <a:hlinkClick r:id="" action="ppaction://media"/>
            <a:extLst>
              <a:ext uri="{FF2B5EF4-FFF2-40B4-BE49-F238E27FC236}">
                <a16:creationId xmlns:a16="http://schemas.microsoft.com/office/drawing/2014/main" id="{ACA1CEF1-D7C9-4ACE-8BD0-9FC622216C0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981151" y="88646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461237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103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34FB1D84-EDBA-449D-A1ED-6D5FECC8F108}"/>
              </a:ext>
            </a:extLst>
          </p:cNvPr>
          <p:cNvSpPr/>
          <p:nvPr/>
        </p:nvSpPr>
        <p:spPr>
          <a:xfrm>
            <a:off x="9510713" y="5385197"/>
            <a:ext cx="2243137" cy="871537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61D07DE2-34C9-4D0A-B237-0418397B33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414" y="239098"/>
            <a:ext cx="2469167" cy="698213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D3F11CAB-ABFB-4ADC-A767-45A862E82D7B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9028" y="5430985"/>
            <a:ext cx="525354" cy="779959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C9247C73-0664-48AD-8F7B-FC93A46FDE40}"/>
              </a:ext>
            </a:extLst>
          </p:cNvPr>
          <p:cNvSpPr txBox="1"/>
          <p:nvPr/>
        </p:nvSpPr>
        <p:spPr>
          <a:xfrm>
            <a:off x="9755846" y="5603637"/>
            <a:ext cx="1317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Lösung</a:t>
            </a:r>
          </a:p>
        </p:txBody>
      </p:sp>
      <p:sp>
        <p:nvSpPr>
          <p:cNvPr id="9" name="Rechteck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3CCB69C-3D2A-460C-B6CD-77263B2386DF}"/>
              </a:ext>
            </a:extLst>
          </p:cNvPr>
          <p:cNvSpPr/>
          <p:nvPr/>
        </p:nvSpPr>
        <p:spPr>
          <a:xfrm>
            <a:off x="8986989" y="5078012"/>
            <a:ext cx="2948940" cy="148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99BD49B0-C5D2-4649-B397-D8E6EBF2803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967" y="903302"/>
            <a:ext cx="4464000" cy="4464000"/>
          </a:xfrm>
          <a:prstGeom prst="rect">
            <a:avLst/>
          </a:prstGeom>
        </p:spPr>
      </p:pic>
      <p:pic>
        <p:nvPicPr>
          <p:cNvPr id="2" name="Ast_g">
            <a:hlinkClick r:id="" action="ppaction://media"/>
            <a:extLst>
              <a:ext uri="{FF2B5EF4-FFF2-40B4-BE49-F238E27FC236}">
                <a16:creationId xmlns:a16="http://schemas.microsoft.com/office/drawing/2014/main" id="{CE2F9EF8-E8DB-4104-AB5B-F37EFC9E2D4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152967" y="7899400"/>
            <a:ext cx="406400" cy="406400"/>
          </a:xfrm>
          <a:prstGeom prst="rect">
            <a:avLst/>
          </a:prstGeom>
        </p:spPr>
      </p:pic>
      <p:pic>
        <p:nvPicPr>
          <p:cNvPr id="12" name="Ast_g">
            <a:hlinkClick r:id="" action="ppaction://media"/>
            <a:extLst>
              <a:ext uri="{FF2B5EF4-FFF2-40B4-BE49-F238E27FC236}">
                <a16:creationId xmlns:a16="http://schemas.microsoft.com/office/drawing/2014/main" id="{2CCEFDD8-292C-477B-892C-56A7452AA6E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305367" y="8051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371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2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3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230194B9-C89D-4FA6-A8C7-486CDFAD8124}"/>
              </a:ext>
            </a:extLst>
          </p:cNvPr>
          <p:cNvGrpSpPr/>
          <p:nvPr/>
        </p:nvGrpSpPr>
        <p:grpSpPr>
          <a:xfrm>
            <a:off x="9510713" y="5385197"/>
            <a:ext cx="2243137" cy="871537"/>
            <a:chOff x="9510713" y="5385197"/>
            <a:chExt cx="2243137" cy="871537"/>
          </a:xfrm>
        </p:grpSpPr>
        <p:sp>
          <p:nvSpPr>
            <p:cNvPr id="8" name="Rechteck: abgerundete Ecken 7">
              <a:hlinkClick r:id="rId4" action="ppaction://hlinksldjump"/>
              <a:extLst>
                <a:ext uri="{FF2B5EF4-FFF2-40B4-BE49-F238E27FC236}">
                  <a16:creationId xmlns:a16="http://schemas.microsoft.com/office/drawing/2014/main" id="{34FB1D84-EDBA-449D-A1ED-6D5FECC8F108}"/>
                </a:ext>
              </a:extLst>
            </p:cNvPr>
            <p:cNvSpPr/>
            <p:nvPr/>
          </p:nvSpPr>
          <p:spPr>
            <a:xfrm>
              <a:off x="9510713" y="5385197"/>
              <a:ext cx="2243137" cy="871537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" name="Gleichschenkliges Dreieck 8">
              <a:extLst>
                <a:ext uri="{FF2B5EF4-FFF2-40B4-BE49-F238E27FC236}">
                  <a16:creationId xmlns:a16="http://schemas.microsoft.com/office/drawing/2014/main" id="{47C56B95-A531-438A-B72D-5034A3F2D992}"/>
                </a:ext>
              </a:extLst>
            </p:cNvPr>
            <p:cNvSpPr/>
            <p:nvPr/>
          </p:nvSpPr>
          <p:spPr>
            <a:xfrm rot="5400000">
              <a:off x="10966552" y="5591158"/>
              <a:ext cx="545305" cy="459609"/>
            </a:xfrm>
            <a:prstGeom prst="triangle">
              <a:avLst>
                <a:gd name="adj" fmla="val 47525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Textfeld 11">
              <a:hlinkClick r:id="rId4" action="ppaction://hlinksldjump"/>
              <a:extLst>
                <a:ext uri="{FF2B5EF4-FFF2-40B4-BE49-F238E27FC236}">
                  <a16:creationId xmlns:a16="http://schemas.microsoft.com/office/drawing/2014/main" id="{148929FF-FB17-4B2A-8AD4-EFC53876ADC2}"/>
                </a:ext>
              </a:extLst>
            </p:cNvPr>
            <p:cNvSpPr txBox="1"/>
            <p:nvPr/>
          </p:nvSpPr>
          <p:spPr>
            <a:xfrm>
              <a:off x="9846094" y="5590131"/>
              <a:ext cx="12307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weiter</a:t>
              </a:r>
            </a:p>
          </p:txBody>
        </p:sp>
      </p:grpSp>
      <p:pic>
        <p:nvPicPr>
          <p:cNvPr id="17" name="Grafik 16">
            <a:extLst>
              <a:ext uri="{FF2B5EF4-FFF2-40B4-BE49-F238E27FC236}">
                <a16:creationId xmlns:a16="http://schemas.microsoft.com/office/drawing/2014/main" id="{9FA5AFB6-4A0D-496E-946C-4F85F62570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384" y="40304"/>
            <a:ext cx="2469167" cy="862998"/>
          </a:xfrm>
          <a:prstGeom prst="rect">
            <a:avLst/>
          </a:prstGeom>
        </p:spPr>
      </p:pic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72BD56B6-3943-4D63-BB2C-94C5DF25B889}"/>
              </a:ext>
            </a:extLst>
          </p:cNvPr>
          <p:cNvGrpSpPr/>
          <p:nvPr/>
        </p:nvGrpSpPr>
        <p:grpSpPr>
          <a:xfrm>
            <a:off x="438150" y="5385197"/>
            <a:ext cx="928839" cy="871537"/>
            <a:chOff x="438150" y="5385197"/>
            <a:chExt cx="928839" cy="871537"/>
          </a:xfrm>
        </p:grpSpPr>
        <p:sp>
          <p:nvSpPr>
            <p:cNvPr id="11" name="Rechteck: abgerundete Ecken 10">
              <a:extLst>
                <a:ext uri="{FF2B5EF4-FFF2-40B4-BE49-F238E27FC236}">
                  <a16:creationId xmlns:a16="http://schemas.microsoft.com/office/drawing/2014/main" id="{DF9B17B4-4B56-4117-90CF-3A96A23E68F8}"/>
                </a:ext>
              </a:extLst>
            </p:cNvPr>
            <p:cNvSpPr/>
            <p:nvPr/>
          </p:nvSpPr>
          <p:spPr>
            <a:xfrm>
              <a:off x="438150" y="5385197"/>
              <a:ext cx="928839" cy="871537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" name="Pfeil: Fünfeck 13">
              <a:extLst>
                <a:ext uri="{FF2B5EF4-FFF2-40B4-BE49-F238E27FC236}">
                  <a16:creationId xmlns:a16="http://schemas.microsoft.com/office/drawing/2014/main" id="{70E351EF-23C0-4FCC-9691-9AD15CA1BF47}"/>
                </a:ext>
              </a:extLst>
            </p:cNvPr>
            <p:cNvSpPr/>
            <p:nvPr/>
          </p:nvSpPr>
          <p:spPr>
            <a:xfrm rot="16200000">
              <a:off x="552468" y="5593655"/>
              <a:ext cx="700202" cy="454614"/>
            </a:xfrm>
            <a:prstGeom prst="homePlat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sp>
        <p:nvSpPr>
          <p:cNvPr id="15" name="Rechteck 14">
            <a:hlinkClick r:id="rId6" action="ppaction://hlinksldjump"/>
            <a:extLst>
              <a:ext uri="{FF2B5EF4-FFF2-40B4-BE49-F238E27FC236}">
                <a16:creationId xmlns:a16="http://schemas.microsoft.com/office/drawing/2014/main" id="{40C4804D-C2D0-4CB0-A681-6DE224D79FD8}"/>
              </a:ext>
            </a:extLst>
          </p:cNvPr>
          <p:cNvSpPr/>
          <p:nvPr/>
        </p:nvSpPr>
        <p:spPr>
          <a:xfrm>
            <a:off x="256071" y="5357827"/>
            <a:ext cx="1243266" cy="9509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30053F5-AC74-4AC2-B271-790EC5C188E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967" y="893827"/>
            <a:ext cx="4464000" cy="4464000"/>
          </a:xfrm>
          <a:prstGeom prst="rect">
            <a:avLst/>
          </a:prstGeom>
        </p:spPr>
      </p:pic>
      <p:pic>
        <p:nvPicPr>
          <p:cNvPr id="2" name="Fuß">
            <a:hlinkClick r:id="" action="ppaction://media"/>
            <a:extLst>
              <a:ext uri="{FF2B5EF4-FFF2-40B4-BE49-F238E27FC236}">
                <a16:creationId xmlns:a16="http://schemas.microsoft.com/office/drawing/2014/main" id="{3EE29575-09EE-462A-9172-95163872AC2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080167" y="112014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88707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139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230194B9-C89D-4FA6-A8C7-486CDFAD8124}"/>
              </a:ext>
            </a:extLst>
          </p:cNvPr>
          <p:cNvGrpSpPr/>
          <p:nvPr/>
        </p:nvGrpSpPr>
        <p:grpSpPr>
          <a:xfrm>
            <a:off x="9510713" y="5385197"/>
            <a:ext cx="2243137" cy="871537"/>
            <a:chOff x="9510713" y="5385197"/>
            <a:chExt cx="2243137" cy="871537"/>
          </a:xfrm>
        </p:grpSpPr>
        <p:sp>
          <p:nvSpPr>
            <p:cNvPr id="8" name="Rechteck: abgerundete Ecken 7">
              <a:extLst>
                <a:ext uri="{FF2B5EF4-FFF2-40B4-BE49-F238E27FC236}">
                  <a16:creationId xmlns:a16="http://schemas.microsoft.com/office/drawing/2014/main" id="{34FB1D84-EDBA-449D-A1ED-6D5FECC8F108}"/>
                </a:ext>
              </a:extLst>
            </p:cNvPr>
            <p:cNvSpPr/>
            <p:nvPr/>
          </p:nvSpPr>
          <p:spPr>
            <a:xfrm>
              <a:off x="9510713" y="5385197"/>
              <a:ext cx="2243137" cy="871537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" name="Gleichschenkliges Dreieck 8">
              <a:extLst>
                <a:ext uri="{FF2B5EF4-FFF2-40B4-BE49-F238E27FC236}">
                  <a16:creationId xmlns:a16="http://schemas.microsoft.com/office/drawing/2014/main" id="{47C56B95-A531-438A-B72D-5034A3F2D992}"/>
                </a:ext>
              </a:extLst>
            </p:cNvPr>
            <p:cNvSpPr/>
            <p:nvPr/>
          </p:nvSpPr>
          <p:spPr>
            <a:xfrm rot="5400000">
              <a:off x="10966552" y="5591158"/>
              <a:ext cx="545305" cy="459609"/>
            </a:xfrm>
            <a:prstGeom prst="triangle">
              <a:avLst>
                <a:gd name="adj" fmla="val 47525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id="{148929FF-FB17-4B2A-8AD4-EFC53876ADC2}"/>
                </a:ext>
              </a:extLst>
            </p:cNvPr>
            <p:cNvSpPr txBox="1"/>
            <p:nvPr/>
          </p:nvSpPr>
          <p:spPr>
            <a:xfrm>
              <a:off x="9846094" y="5590131"/>
              <a:ext cx="12307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weiter</a:t>
              </a:r>
            </a:p>
          </p:txBody>
        </p:sp>
      </p:grpSp>
      <p:pic>
        <p:nvPicPr>
          <p:cNvPr id="17" name="Grafik 16">
            <a:extLst>
              <a:ext uri="{FF2B5EF4-FFF2-40B4-BE49-F238E27FC236}">
                <a16:creationId xmlns:a16="http://schemas.microsoft.com/office/drawing/2014/main" id="{BD98738E-DB01-491B-9F0B-C6907A376F3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628" y="77393"/>
            <a:ext cx="540141" cy="801912"/>
          </a:xfrm>
          <a:prstGeom prst="rect">
            <a:avLst/>
          </a:prstGeom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B5B28607-17A3-4092-B62F-4759295D8BA5}"/>
              </a:ext>
            </a:extLst>
          </p:cNvPr>
          <p:cNvSpPr txBox="1"/>
          <p:nvPr/>
        </p:nvSpPr>
        <p:spPr>
          <a:xfrm>
            <a:off x="5433367" y="323442"/>
            <a:ext cx="13252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Lösung</a:t>
            </a:r>
          </a:p>
        </p:txBody>
      </p:sp>
      <p:sp>
        <p:nvSpPr>
          <p:cNvPr id="15" name="Rechteck 1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BAE7E79-81E8-4095-9C59-D58BCA9D0A36}"/>
              </a:ext>
            </a:extLst>
          </p:cNvPr>
          <p:cNvSpPr/>
          <p:nvPr/>
        </p:nvSpPr>
        <p:spPr>
          <a:xfrm>
            <a:off x="8986989" y="5078012"/>
            <a:ext cx="2948940" cy="148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7952DFFE-1922-466A-9A26-FBAB56B34C8D}"/>
              </a:ext>
            </a:extLst>
          </p:cNvPr>
          <p:cNvGrpSpPr/>
          <p:nvPr/>
        </p:nvGrpSpPr>
        <p:grpSpPr>
          <a:xfrm>
            <a:off x="5050629" y="5430792"/>
            <a:ext cx="2090736" cy="621004"/>
            <a:chOff x="2228853" y="606216"/>
            <a:chExt cx="2090736" cy="621004"/>
          </a:xfrm>
        </p:grpSpPr>
        <p:sp>
          <p:nvSpPr>
            <p:cNvPr id="19" name="Ellipse 18">
              <a:extLst>
                <a:ext uri="{FF2B5EF4-FFF2-40B4-BE49-F238E27FC236}">
                  <a16:creationId xmlns:a16="http://schemas.microsoft.com/office/drawing/2014/main" id="{5C228470-15B9-432E-9AD2-E85B272A3045}"/>
                </a:ext>
              </a:extLst>
            </p:cNvPr>
            <p:cNvSpPr/>
            <p:nvPr/>
          </p:nvSpPr>
          <p:spPr>
            <a:xfrm>
              <a:off x="3724277" y="606216"/>
              <a:ext cx="595312" cy="619876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" name="Ellipse 24">
              <a:extLst>
                <a:ext uri="{FF2B5EF4-FFF2-40B4-BE49-F238E27FC236}">
                  <a16:creationId xmlns:a16="http://schemas.microsoft.com/office/drawing/2014/main" id="{6389610C-B9A4-4AB0-ACD0-6C00D7B278BF}"/>
                </a:ext>
              </a:extLst>
            </p:cNvPr>
            <p:cNvSpPr/>
            <p:nvPr/>
          </p:nvSpPr>
          <p:spPr>
            <a:xfrm>
              <a:off x="2976565" y="607344"/>
              <a:ext cx="595312" cy="61987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" name="Ellipse 25">
              <a:extLst>
                <a:ext uri="{FF2B5EF4-FFF2-40B4-BE49-F238E27FC236}">
                  <a16:creationId xmlns:a16="http://schemas.microsoft.com/office/drawing/2014/main" id="{E92B161A-AB14-434D-B60D-8DA648E6E79B}"/>
                </a:ext>
              </a:extLst>
            </p:cNvPr>
            <p:cNvSpPr/>
            <p:nvPr/>
          </p:nvSpPr>
          <p:spPr>
            <a:xfrm>
              <a:off x="2228853" y="607344"/>
              <a:ext cx="595312" cy="6198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20" name="Grafik 19">
            <a:extLst>
              <a:ext uri="{FF2B5EF4-FFF2-40B4-BE49-F238E27FC236}">
                <a16:creationId xmlns:a16="http://schemas.microsoft.com/office/drawing/2014/main" id="{AF622EED-8119-4A0A-85B9-A357CFB048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967" y="903302"/>
            <a:ext cx="4464000" cy="4464000"/>
          </a:xfrm>
          <a:prstGeom prst="rect">
            <a:avLst/>
          </a:prstGeom>
        </p:spPr>
      </p:pic>
      <p:pic>
        <p:nvPicPr>
          <p:cNvPr id="21" name="Grafik 20" descr="Ein Bild, das ClipArt enthält.&#10;&#10;Automatisch generierte Beschreibung">
            <a:extLst>
              <a:ext uri="{FF2B5EF4-FFF2-40B4-BE49-F238E27FC236}">
                <a16:creationId xmlns:a16="http://schemas.microsoft.com/office/drawing/2014/main" id="{33D6F78E-8D5F-4680-972E-3F521D421DC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5985" y="6093615"/>
            <a:ext cx="762675" cy="619876"/>
          </a:xfrm>
          <a:prstGeom prst="rect">
            <a:avLst/>
          </a:prstGeom>
        </p:spPr>
      </p:pic>
      <p:pic>
        <p:nvPicPr>
          <p:cNvPr id="2" name="Ast_g">
            <a:hlinkClick r:id="" action="ppaction://media"/>
            <a:extLst>
              <a:ext uri="{FF2B5EF4-FFF2-40B4-BE49-F238E27FC236}">
                <a16:creationId xmlns:a16="http://schemas.microsoft.com/office/drawing/2014/main" id="{4B58F495-D30B-4316-8D2F-64180F57FFE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746567" y="8712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431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2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230194B9-C89D-4FA6-A8C7-486CDFAD8124}"/>
              </a:ext>
            </a:extLst>
          </p:cNvPr>
          <p:cNvGrpSpPr/>
          <p:nvPr/>
        </p:nvGrpSpPr>
        <p:grpSpPr>
          <a:xfrm>
            <a:off x="9510713" y="5385197"/>
            <a:ext cx="2243137" cy="871537"/>
            <a:chOff x="9510713" y="5385197"/>
            <a:chExt cx="2243137" cy="871537"/>
          </a:xfrm>
        </p:grpSpPr>
        <p:sp>
          <p:nvSpPr>
            <p:cNvPr id="8" name="Rechteck: abgerundete Ecken 7">
              <a:extLst>
                <a:ext uri="{FF2B5EF4-FFF2-40B4-BE49-F238E27FC236}">
                  <a16:creationId xmlns:a16="http://schemas.microsoft.com/office/drawing/2014/main" id="{34FB1D84-EDBA-449D-A1ED-6D5FECC8F108}"/>
                </a:ext>
              </a:extLst>
            </p:cNvPr>
            <p:cNvSpPr/>
            <p:nvPr/>
          </p:nvSpPr>
          <p:spPr>
            <a:xfrm>
              <a:off x="9510713" y="5385197"/>
              <a:ext cx="2243137" cy="871537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" name="Gleichschenkliges Dreieck 8">
              <a:extLst>
                <a:ext uri="{FF2B5EF4-FFF2-40B4-BE49-F238E27FC236}">
                  <a16:creationId xmlns:a16="http://schemas.microsoft.com/office/drawing/2014/main" id="{47C56B95-A531-438A-B72D-5034A3F2D992}"/>
                </a:ext>
              </a:extLst>
            </p:cNvPr>
            <p:cNvSpPr/>
            <p:nvPr/>
          </p:nvSpPr>
          <p:spPr>
            <a:xfrm rot="5400000">
              <a:off x="10966552" y="5591158"/>
              <a:ext cx="545305" cy="459609"/>
            </a:xfrm>
            <a:prstGeom prst="triangle">
              <a:avLst>
                <a:gd name="adj" fmla="val 47525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id="{148929FF-FB17-4B2A-8AD4-EFC53876ADC2}"/>
                </a:ext>
              </a:extLst>
            </p:cNvPr>
            <p:cNvSpPr txBox="1"/>
            <p:nvPr/>
          </p:nvSpPr>
          <p:spPr>
            <a:xfrm>
              <a:off x="9846094" y="5590131"/>
              <a:ext cx="12307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weiter</a:t>
              </a:r>
            </a:p>
          </p:txBody>
        </p:sp>
      </p:grpSp>
      <p:pic>
        <p:nvPicPr>
          <p:cNvPr id="17" name="Grafik 16">
            <a:extLst>
              <a:ext uri="{FF2B5EF4-FFF2-40B4-BE49-F238E27FC236}">
                <a16:creationId xmlns:a16="http://schemas.microsoft.com/office/drawing/2014/main" id="{9FA5AFB6-4A0D-496E-946C-4F85F62570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384" y="40304"/>
            <a:ext cx="2469167" cy="862998"/>
          </a:xfrm>
          <a:prstGeom prst="rect">
            <a:avLst/>
          </a:prstGeom>
        </p:spPr>
      </p:pic>
      <p:sp>
        <p:nvSpPr>
          <p:cNvPr id="10" name="Rechteck 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27BE9E5-FB3B-42D5-8B17-0BBE7B5F2FE0}"/>
              </a:ext>
            </a:extLst>
          </p:cNvPr>
          <p:cNvSpPr/>
          <p:nvPr/>
        </p:nvSpPr>
        <p:spPr>
          <a:xfrm>
            <a:off x="8986989" y="5078012"/>
            <a:ext cx="2948940" cy="148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AF10BEA-93DE-473D-AD15-4971B7E977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5521" y="903302"/>
            <a:ext cx="5734892" cy="4464000"/>
          </a:xfrm>
          <a:prstGeom prst="rect">
            <a:avLst/>
          </a:prstGeom>
        </p:spPr>
      </p:pic>
      <p:pic>
        <p:nvPicPr>
          <p:cNvPr id="2" name="Busch">
            <a:hlinkClick r:id="" action="ppaction://media"/>
            <a:extLst>
              <a:ext uri="{FF2B5EF4-FFF2-40B4-BE49-F238E27FC236}">
                <a16:creationId xmlns:a16="http://schemas.microsoft.com/office/drawing/2014/main" id="{E79A6939-880A-4583-B254-9900682EB4B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727151" y="8966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898065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134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34FB1D84-EDBA-449D-A1ED-6D5FECC8F108}"/>
              </a:ext>
            </a:extLst>
          </p:cNvPr>
          <p:cNvSpPr/>
          <p:nvPr/>
        </p:nvSpPr>
        <p:spPr>
          <a:xfrm>
            <a:off x="9510713" y="5385197"/>
            <a:ext cx="2243137" cy="871537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61D07DE2-34C9-4D0A-B237-0418397B33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414" y="239098"/>
            <a:ext cx="2469167" cy="698213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D3F11CAB-ABFB-4ADC-A767-45A862E82D7B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9028" y="5430985"/>
            <a:ext cx="525354" cy="779959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C9247C73-0664-48AD-8F7B-FC93A46FDE40}"/>
              </a:ext>
            </a:extLst>
          </p:cNvPr>
          <p:cNvSpPr txBox="1"/>
          <p:nvPr/>
        </p:nvSpPr>
        <p:spPr>
          <a:xfrm>
            <a:off x="9755846" y="5603637"/>
            <a:ext cx="1317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Lösung</a:t>
            </a:r>
          </a:p>
        </p:txBody>
      </p:sp>
      <p:sp>
        <p:nvSpPr>
          <p:cNvPr id="9" name="Rechteck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90DF9CE-2AD0-4530-8138-2576AFA76E93}"/>
              </a:ext>
            </a:extLst>
          </p:cNvPr>
          <p:cNvSpPr/>
          <p:nvPr/>
        </p:nvSpPr>
        <p:spPr>
          <a:xfrm>
            <a:off x="8986989" y="5078012"/>
            <a:ext cx="2948940" cy="148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3DBA5A9B-D2AE-4215-801A-962C899EC89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5521" y="903302"/>
            <a:ext cx="5734892" cy="4464000"/>
          </a:xfrm>
          <a:prstGeom prst="rect">
            <a:avLst/>
          </a:prstGeom>
        </p:spPr>
      </p:pic>
      <p:pic>
        <p:nvPicPr>
          <p:cNvPr id="2" name="Busch_g">
            <a:hlinkClick r:id="" action="ppaction://media"/>
            <a:extLst>
              <a:ext uri="{FF2B5EF4-FFF2-40B4-BE49-F238E27FC236}">
                <a16:creationId xmlns:a16="http://schemas.microsoft.com/office/drawing/2014/main" id="{1A98CC19-BD03-4BA3-8A89-EEBF7C64F06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949767" y="6858000"/>
            <a:ext cx="406400" cy="406400"/>
          </a:xfrm>
          <a:prstGeom prst="rect">
            <a:avLst/>
          </a:prstGeom>
        </p:spPr>
      </p:pic>
      <p:pic>
        <p:nvPicPr>
          <p:cNvPr id="12" name="Busch_g">
            <a:hlinkClick r:id="" action="ppaction://media"/>
            <a:extLst>
              <a:ext uri="{FF2B5EF4-FFF2-40B4-BE49-F238E27FC236}">
                <a16:creationId xmlns:a16="http://schemas.microsoft.com/office/drawing/2014/main" id="{A7DD43D0-4AEC-4EF2-A41D-320FDC2BF39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102167" y="70104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614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2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3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230194B9-C89D-4FA6-A8C7-486CDFAD8124}"/>
              </a:ext>
            </a:extLst>
          </p:cNvPr>
          <p:cNvGrpSpPr/>
          <p:nvPr/>
        </p:nvGrpSpPr>
        <p:grpSpPr>
          <a:xfrm>
            <a:off x="9510713" y="5385197"/>
            <a:ext cx="2243137" cy="871537"/>
            <a:chOff x="9510713" y="5385197"/>
            <a:chExt cx="2243137" cy="871537"/>
          </a:xfrm>
        </p:grpSpPr>
        <p:sp>
          <p:nvSpPr>
            <p:cNvPr id="8" name="Rechteck: abgerundete Ecken 7">
              <a:extLst>
                <a:ext uri="{FF2B5EF4-FFF2-40B4-BE49-F238E27FC236}">
                  <a16:creationId xmlns:a16="http://schemas.microsoft.com/office/drawing/2014/main" id="{34FB1D84-EDBA-449D-A1ED-6D5FECC8F108}"/>
                </a:ext>
              </a:extLst>
            </p:cNvPr>
            <p:cNvSpPr/>
            <p:nvPr/>
          </p:nvSpPr>
          <p:spPr>
            <a:xfrm>
              <a:off x="9510713" y="5385197"/>
              <a:ext cx="2243137" cy="871537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" name="Gleichschenkliges Dreieck 8">
              <a:extLst>
                <a:ext uri="{FF2B5EF4-FFF2-40B4-BE49-F238E27FC236}">
                  <a16:creationId xmlns:a16="http://schemas.microsoft.com/office/drawing/2014/main" id="{47C56B95-A531-438A-B72D-5034A3F2D992}"/>
                </a:ext>
              </a:extLst>
            </p:cNvPr>
            <p:cNvSpPr/>
            <p:nvPr/>
          </p:nvSpPr>
          <p:spPr>
            <a:xfrm rot="5400000">
              <a:off x="10966552" y="5591158"/>
              <a:ext cx="545305" cy="459609"/>
            </a:xfrm>
            <a:prstGeom prst="triangle">
              <a:avLst>
                <a:gd name="adj" fmla="val 47525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id="{148929FF-FB17-4B2A-8AD4-EFC53876ADC2}"/>
                </a:ext>
              </a:extLst>
            </p:cNvPr>
            <p:cNvSpPr txBox="1"/>
            <p:nvPr/>
          </p:nvSpPr>
          <p:spPr>
            <a:xfrm>
              <a:off x="9846094" y="5590131"/>
              <a:ext cx="12307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weiter</a:t>
              </a:r>
            </a:p>
          </p:txBody>
        </p:sp>
      </p:grpSp>
      <p:pic>
        <p:nvPicPr>
          <p:cNvPr id="17" name="Grafik 16">
            <a:extLst>
              <a:ext uri="{FF2B5EF4-FFF2-40B4-BE49-F238E27FC236}">
                <a16:creationId xmlns:a16="http://schemas.microsoft.com/office/drawing/2014/main" id="{BD98738E-DB01-491B-9F0B-C6907A376F3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628" y="77393"/>
            <a:ext cx="540141" cy="801912"/>
          </a:xfrm>
          <a:prstGeom prst="rect">
            <a:avLst/>
          </a:prstGeom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B5B28607-17A3-4092-B62F-4759295D8BA5}"/>
              </a:ext>
            </a:extLst>
          </p:cNvPr>
          <p:cNvSpPr txBox="1"/>
          <p:nvPr/>
        </p:nvSpPr>
        <p:spPr>
          <a:xfrm>
            <a:off x="5433367" y="323442"/>
            <a:ext cx="13252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Lösung</a:t>
            </a:r>
          </a:p>
        </p:txBody>
      </p:sp>
      <p:sp>
        <p:nvSpPr>
          <p:cNvPr id="15" name="Rechteck 1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B6E747C-DCE5-49CB-9318-8763230D5537}"/>
              </a:ext>
            </a:extLst>
          </p:cNvPr>
          <p:cNvSpPr/>
          <p:nvPr/>
        </p:nvSpPr>
        <p:spPr>
          <a:xfrm>
            <a:off x="8986989" y="5078012"/>
            <a:ext cx="2948940" cy="148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834B0DAE-25FE-48FF-A484-B1EBB71EDE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5521" y="903302"/>
            <a:ext cx="5734892" cy="4464000"/>
          </a:xfrm>
          <a:prstGeom prst="rect">
            <a:avLst/>
          </a:prstGeom>
        </p:spPr>
      </p:pic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21B39F2C-3A49-4084-9399-2B1C97C2370B}"/>
              </a:ext>
            </a:extLst>
          </p:cNvPr>
          <p:cNvGrpSpPr/>
          <p:nvPr/>
        </p:nvGrpSpPr>
        <p:grpSpPr>
          <a:xfrm>
            <a:off x="5050629" y="5473739"/>
            <a:ext cx="2090736" cy="619876"/>
            <a:chOff x="1481141" y="607344"/>
            <a:chExt cx="2090736" cy="619876"/>
          </a:xfrm>
        </p:grpSpPr>
        <p:sp>
          <p:nvSpPr>
            <p:cNvPr id="22" name="Ellipse 21">
              <a:extLst>
                <a:ext uri="{FF2B5EF4-FFF2-40B4-BE49-F238E27FC236}">
                  <a16:creationId xmlns:a16="http://schemas.microsoft.com/office/drawing/2014/main" id="{6244106E-2BEC-491F-AF0E-A9CEBFE57C99}"/>
                </a:ext>
              </a:extLst>
            </p:cNvPr>
            <p:cNvSpPr/>
            <p:nvPr/>
          </p:nvSpPr>
          <p:spPr>
            <a:xfrm>
              <a:off x="2976565" y="607344"/>
              <a:ext cx="595312" cy="61987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" name="Ellipse 22">
              <a:extLst>
                <a:ext uri="{FF2B5EF4-FFF2-40B4-BE49-F238E27FC236}">
                  <a16:creationId xmlns:a16="http://schemas.microsoft.com/office/drawing/2014/main" id="{0AEBA525-8EDA-4BF0-BD3C-37A4E7102A28}"/>
                </a:ext>
              </a:extLst>
            </p:cNvPr>
            <p:cNvSpPr/>
            <p:nvPr/>
          </p:nvSpPr>
          <p:spPr>
            <a:xfrm>
              <a:off x="2228853" y="607344"/>
              <a:ext cx="595312" cy="6198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" name="Ellipse 28">
              <a:extLst>
                <a:ext uri="{FF2B5EF4-FFF2-40B4-BE49-F238E27FC236}">
                  <a16:creationId xmlns:a16="http://schemas.microsoft.com/office/drawing/2014/main" id="{C3FF9759-8AA7-4EEA-BE3D-77661A7C0BD1}"/>
                </a:ext>
              </a:extLst>
            </p:cNvPr>
            <p:cNvSpPr/>
            <p:nvPr/>
          </p:nvSpPr>
          <p:spPr>
            <a:xfrm>
              <a:off x="1481141" y="607344"/>
              <a:ext cx="595312" cy="6198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30" name="Grafik 29">
            <a:extLst>
              <a:ext uri="{FF2B5EF4-FFF2-40B4-BE49-F238E27FC236}">
                <a16:creationId xmlns:a16="http://schemas.microsoft.com/office/drawing/2014/main" id="{699507A6-3BE4-4B8D-8EAB-5FB047D7733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1323" y="6151306"/>
            <a:ext cx="998514" cy="574253"/>
          </a:xfrm>
          <a:prstGeom prst="rect">
            <a:avLst/>
          </a:prstGeom>
        </p:spPr>
      </p:pic>
      <p:pic>
        <p:nvPicPr>
          <p:cNvPr id="2" name="Busch_g">
            <a:hlinkClick r:id="" action="ppaction://media"/>
            <a:extLst>
              <a:ext uri="{FF2B5EF4-FFF2-40B4-BE49-F238E27FC236}">
                <a16:creationId xmlns:a16="http://schemas.microsoft.com/office/drawing/2014/main" id="{515C3E1F-F4E6-4C50-A259-CB7DF3614F2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391941" y="78486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512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2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230194B9-C89D-4FA6-A8C7-486CDFAD8124}"/>
              </a:ext>
            </a:extLst>
          </p:cNvPr>
          <p:cNvGrpSpPr/>
          <p:nvPr/>
        </p:nvGrpSpPr>
        <p:grpSpPr>
          <a:xfrm>
            <a:off x="9510713" y="5385197"/>
            <a:ext cx="2243137" cy="871537"/>
            <a:chOff x="9510713" y="5385197"/>
            <a:chExt cx="2243137" cy="871537"/>
          </a:xfrm>
        </p:grpSpPr>
        <p:sp>
          <p:nvSpPr>
            <p:cNvPr id="8" name="Rechteck: abgerundete Ecken 7">
              <a:extLst>
                <a:ext uri="{FF2B5EF4-FFF2-40B4-BE49-F238E27FC236}">
                  <a16:creationId xmlns:a16="http://schemas.microsoft.com/office/drawing/2014/main" id="{34FB1D84-EDBA-449D-A1ED-6D5FECC8F108}"/>
                </a:ext>
              </a:extLst>
            </p:cNvPr>
            <p:cNvSpPr/>
            <p:nvPr/>
          </p:nvSpPr>
          <p:spPr>
            <a:xfrm>
              <a:off x="9510713" y="5385197"/>
              <a:ext cx="2243137" cy="871537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" name="Gleichschenkliges Dreieck 8">
              <a:extLst>
                <a:ext uri="{FF2B5EF4-FFF2-40B4-BE49-F238E27FC236}">
                  <a16:creationId xmlns:a16="http://schemas.microsoft.com/office/drawing/2014/main" id="{47C56B95-A531-438A-B72D-5034A3F2D992}"/>
                </a:ext>
              </a:extLst>
            </p:cNvPr>
            <p:cNvSpPr/>
            <p:nvPr/>
          </p:nvSpPr>
          <p:spPr>
            <a:xfrm rot="5400000">
              <a:off x="10966552" y="5591158"/>
              <a:ext cx="545305" cy="459609"/>
            </a:xfrm>
            <a:prstGeom prst="triangle">
              <a:avLst>
                <a:gd name="adj" fmla="val 47525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id="{148929FF-FB17-4B2A-8AD4-EFC53876ADC2}"/>
                </a:ext>
              </a:extLst>
            </p:cNvPr>
            <p:cNvSpPr txBox="1"/>
            <p:nvPr/>
          </p:nvSpPr>
          <p:spPr>
            <a:xfrm>
              <a:off x="9846094" y="5590131"/>
              <a:ext cx="12307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weiter</a:t>
              </a:r>
            </a:p>
          </p:txBody>
        </p:sp>
      </p:grpSp>
      <p:pic>
        <p:nvPicPr>
          <p:cNvPr id="17" name="Grafik 16">
            <a:extLst>
              <a:ext uri="{FF2B5EF4-FFF2-40B4-BE49-F238E27FC236}">
                <a16:creationId xmlns:a16="http://schemas.microsoft.com/office/drawing/2014/main" id="{9FA5AFB6-4A0D-496E-946C-4F85F62570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384" y="40304"/>
            <a:ext cx="2469167" cy="862998"/>
          </a:xfrm>
          <a:prstGeom prst="rect">
            <a:avLst/>
          </a:prstGeom>
        </p:spPr>
      </p:pic>
      <p:sp>
        <p:nvSpPr>
          <p:cNvPr id="10" name="Rechteck 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0276FEA-650C-4052-A5B7-53DF216583A9}"/>
              </a:ext>
            </a:extLst>
          </p:cNvPr>
          <p:cNvSpPr/>
          <p:nvPr/>
        </p:nvSpPr>
        <p:spPr>
          <a:xfrm>
            <a:off x="8986989" y="5078012"/>
            <a:ext cx="2948940" cy="148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645586F-814F-486E-95DC-89A48AE821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4000" y="903302"/>
            <a:ext cx="4464000" cy="4464000"/>
          </a:xfrm>
          <a:prstGeom prst="rect">
            <a:avLst/>
          </a:prstGeom>
        </p:spPr>
      </p:pic>
      <p:pic>
        <p:nvPicPr>
          <p:cNvPr id="3" name="Nest">
            <a:hlinkClick r:id="" action="ppaction://media"/>
            <a:extLst>
              <a:ext uri="{FF2B5EF4-FFF2-40B4-BE49-F238E27FC236}">
                <a16:creationId xmlns:a16="http://schemas.microsoft.com/office/drawing/2014/main" id="{D5E004A5-9022-4AF5-9A39-F06BF60C60F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334000" y="9067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685216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111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34FB1D84-EDBA-449D-A1ED-6D5FECC8F108}"/>
              </a:ext>
            </a:extLst>
          </p:cNvPr>
          <p:cNvSpPr/>
          <p:nvPr/>
        </p:nvSpPr>
        <p:spPr>
          <a:xfrm>
            <a:off x="9510713" y="5385197"/>
            <a:ext cx="2243137" cy="871537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61D07DE2-34C9-4D0A-B237-0418397B33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414" y="239098"/>
            <a:ext cx="2469167" cy="698213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D3F11CAB-ABFB-4ADC-A767-45A862E82D7B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9028" y="5430985"/>
            <a:ext cx="525354" cy="779959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C9247C73-0664-48AD-8F7B-FC93A46FDE40}"/>
              </a:ext>
            </a:extLst>
          </p:cNvPr>
          <p:cNvSpPr txBox="1"/>
          <p:nvPr/>
        </p:nvSpPr>
        <p:spPr>
          <a:xfrm>
            <a:off x="9755846" y="5603637"/>
            <a:ext cx="1317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Lösung</a:t>
            </a:r>
          </a:p>
        </p:txBody>
      </p:sp>
      <p:sp>
        <p:nvSpPr>
          <p:cNvPr id="9" name="Rechteck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457D29A-FD18-4995-9BE8-E1493FABFD29}"/>
              </a:ext>
            </a:extLst>
          </p:cNvPr>
          <p:cNvSpPr/>
          <p:nvPr/>
        </p:nvSpPr>
        <p:spPr>
          <a:xfrm>
            <a:off x="8986989" y="5078012"/>
            <a:ext cx="2948940" cy="148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E641BBD2-BF31-4BB9-9656-14413C3EFF4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4000" y="903302"/>
            <a:ext cx="4464000" cy="4464000"/>
          </a:xfrm>
          <a:prstGeom prst="rect">
            <a:avLst/>
          </a:prstGeom>
        </p:spPr>
      </p:pic>
      <p:pic>
        <p:nvPicPr>
          <p:cNvPr id="2" name="Nest_g">
            <a:hlinkClick r:id="" action="ppaction://media"/>
            <a:extLst>
              <a:ext uri="{FF2B5EF4-FFF2-40B4-BE49-F238E27FC236}">
                <a16:creationId xmlns:a16="http://schemas.microsoft.com/office/drawing/2014/main" id="{4582D108-FE81-4858-9379-485EB19FE48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28000" y="10896600"/>
            <a:ext cx="406400" cy="406400"/>
          </a:xfrm>
          <a:prstGeom prst="rect">
            <a:avLst/>
          </a:prstGeom>
        </p:spPr>
      </p:pic>
      <p:pic>
        <p:nvPicPr>
          <p:cNvPr id="12" name="Nest_g">
            <a:hlinkClick r:id="" action="ppaction://media"/>
            <a:extLst>
              <a:ext uri="{FF2B5EF4-FFF2-40B4-BE49-F238E27FC236}">
                <a16:creationId xmlns:a16="http://schemas.microsoft.com/office/drawing/2014/main" id="{2DA4C6B6-5317-4EE3-B1FB-0F43B15F854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480400" y="110490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961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7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3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230194B9-C89D-4FA6-A8C7-486CDFAD8124}"/>
              </a:ext>
            </a:extLst>
          </p:cNvPr>
          <p:cNvGrpSpPr/>
          <p:nvPr/>
        </p:nvGrpSpPr>
        <p:grpSpPr>
          <a:xfrm>
            <a:off x="9510713" y="5385197"/>
            <a:ext cx="2243137" cy="871537"/>
            <a:chOff x="9510713" y="5385197"/>
            <a:chExt cx="2243137" cy="871537"/>
          </a:xfrm>
        </p:grpSpPr>
        <p:sp>
          <p:nvSpPr>
            <p:cNvPr id="8" name="Rechteck: abgerundete Ecken 7">
              <a:extLst>
                <a:ext uri="{FF2B5EF4-FFF2-40B4-BE49-F238E27FC236}">
                  <a16:creationId xmlns:a16="http://schemas.microsoft.com/office/drawing/2014/main" id="{34FB1D84-EDBA-449D-A1ED-6D5FECC8F108}"/>
                </a:ext>
              </a:extLst>
            </p:cNvPr>
            <p:cNvSpPr/>
            <p:nvPr/>
          </p:nvSpPr>
          <p:spPr>
            <a:xfrm>
              <a:off x="9510713" y="5385197"/>
              <a:ext cx="2243137" cy="871537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" name="Gleichschenkliges Dreieck 8">
              <a:extLst>
                <a:ext uri="{FF2B5EF4-FFF2-40B4-BE49-F238E27FC236}">
                  <a16:creationId xmlns:a16="http://schemas.microsoft.com/office/drawing/2014/main" id="{47C56B95-A531-438A-B72D-5034A3F2D992}"/>
                </a:ext>
              </a:extLst>
            </p:cNvPr>
            <p:cNvSpPr/>
            <p:nvPr/>
          </p:nvSpPr>
          <p:spPr>
            <a:xfrm rot="5400000">
              <a:off x="10966552" y="5591158"/>
              <a:ext cx="545305" cy="459609"/>
            </a:xfrm>
            <a:prstGeom prst="triangle">
              <a:avLst>
                <a:gd name="adj" fmla="val 47525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id="{148929FF-FB17-4B2A-8AD4-EFC53876ADC2}"/>
                </a:ext>
              </a:extLst>
            </p:cNvPr>
            <p:cNvSpPr txBox="1"/>
            <p:nvPr/>
          </p:nvSpPr>
          <p:spPr>
            <a:xfrm>
              <a:off x="9846094" y="5590131"/>
              <a:ext cx="12307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weiter</a:t>
              </a:r>
            </a:p>
          </p:txBody>
        </p:sp>
      </p:grpSp>
      <p:pic>
        <p:nvPicPr>
          <p:cNvPr id="17" name="Grafik 16">
            <a:extLst>
              <a:ext uri="{FF2B5EF4-FFF2-40B4-BE49-F238E27FC236}">
                <a16:creationId xmlns:a16="http://schemas.microsoft.com/office/drawing/2014/main" id="{BD98738E-DB01-491B-9F0B-C6907A376F3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628" y="77393"/>
            <a:ext cx="540141" cy="801912"/>
          </a:xfrm>
          <a:prstGeom prst="rect">
            <a:avLst/>
          </a:prstGeom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B5B28607-17A3-4092-B62F-4759295D8BA5}"/>
              </a:ext>
            </a:extLst>
          </p:cNvPr>
          <p:cNvSpPr txBox="1"/>
          <p:nvPr/>
        </p:nvSpPr>
        <p:spPr>
          <a:xfrm>
            <a:off x="5433367" y="323442"/>
            <a:ext cx="13252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Lösung</a:t>
            </a:r>
          </a:p>
        </p:txBody>
      </p:sp>
      <p:sp>
        <p:nvSpPr>
          <p:cNvPr id="15" name="Rechteck 1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37ECA63-B163-4D7F-ACF8-567CBB6A36CD}"/>
              </a:ext>
            </a:extLst>
          </p:cNvPr>
          <p:cNvSpPr/>
          <p:nvPr/>
        </p:nvSpPr>
        <p:spPr>
          <a:xfrm>
            <a:off x="8986989" y="5078012"/>
            <a:ext cx="2948940" cy="148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BE60E2AD-D0CF-4729-9648-F9FD6F826E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4000" y="903302"/>
            <a:ext cx="4464000" cy="4464000"/>
          </a:xfrm>
          <a:prstGeom prst="rect">
            <a:avLst/>
          </a:prstGeom>
        </p:spPr>
      </p:pic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F93627E4-8A7A-419A-BE73-6AA47DED8784}"/>
              </a:ext>
            </a:extLst>
          </p:cNvPr>
          <p:cNvGrpSpPr/>
          <p:nvPr/>
        </p:nvGrpSpPr>
        <p:grpSpPr>
          <a:xfrm>
            <a:off x="4671388" y="5548310"/>
            <a:ext cx="2838448" cy="621004"/>
            <a:chOff x="1481141" y="606216"/>
            <a:chExt cx="2838448" cy="621004"/>
          </a:xfrm>
        </p:grpSpPr>
        <p:sp>
          <p:nvSpPr>
            <p:cNvPr id="22" name="Ellipse 21">
              <a:extLst>
                <a:ext uri="{FF2B5EF4-FFF2-40B4-BE49-F238E27FC236}">
                  <a16:creationId xmlns:a16="http://schemas.microsoft.com/office/drawing/2014/main" id="{94B07080-CF5B-415C-9BE5-B99F93CFA339}"/>
                </a:ext>
              </a:extLst>
            </p:cNvPr>
            <p:cNvSpPr/>
            <p:nvPr/>
          </p:nvSpPr>
          <p:spPr>
            <a:xfrm>
              <a:off x="3724277" y="606216"/>
              <a:ext cx="595312" cy="619876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3" name="Ellipse 22">
              <a:extLst>
                <a:ext uri="{FF2B5EF4-FFF2-40B4-BE49-F238E27FC236}">
                  <a16:creationId xmlns:a16="http://schemas.microsoft.com/office/drawing/2014/main" id="{25D42B40-C688-43E9-A46A-AC4F9F7B7182}"/>
                </a:ext>
              </a:extLst>
            </p:cNvPr>
            <p:cNvSpPr/>
            <p:nvPr/>
          </p:nvSpPr>
          <p:spPr>
            <a:xfrm>
              <a:off x="2976565" y="607344"/>
              <a:ext cx="595312" cy="61987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" name="Ellipse 23">
              <a:extLst>
                <a:ext uri="{FF2B5EF4-FFF2-40B4-BE49-F238E27FC236}">
                  <a16:creationId xmlns:a16="http://schemas.microsoft.com/office/drawing/2014/main" id="{98CDECD3-AAE2-467E-9BA6-A6E2208F99F3}"/>
                </a:ext>
              </a:extLst>
            </p:cNvPr>
            <p:cNvSpPr/>
            <p:nvPr/>
          </p:nvSpPr>
          <p:spPr>
            <a:xfrm>
              <a:off x="2228853" y="607344"/>
              <a:ext cx="595312" cy="6198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" name="Ellipse 27">
              <a:extLst>
                <a:ext uri="{FF2B5EF4-FFF2-40B4-BE49-F238E27FC236}">
                  <a16:creationId xmlns:a16="http://schemas.microsoft.com/office/drawing/2014/main" id="{4809B7E9-76DE-4C2A-9DD3-195CEF25AC1E}"/>
                </a:ext>
              </a:extLst>
            </p:cNvPr>
            <p:cNvSpPr/>
            <p:nvPr/>
          </p:nvSpPr>
          <p:spPr>
            <a:xfrm>
              <a:off x="1481141" y="607344"/>
              <a:ext cx="595312" cy="6198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29" name="Grafik 28" descr="Ein Bild, das ClipArt enthält.&#10;&#10;Automatisch generierte Beschreibung">
            <a:extLst>
              <a:ext uri="{FF2B5EF4-FFF2-40B4-BE49-F238E27FC236}">
                <a16:creationId xmlns:a16="http://schemas.microsoft.com/office/drawing/2014/main" id="{6F0D5798-A3C9-4B61-898A-3552A9BB922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150" y="6168186"/>
            <a:ext cx="762675" cy="619876"/>
          </a:xfrm>
          <a:prstGeom prst="rect">
            <a:avLst/>
          </a:prstGeom>
        </p:spPr>
      </p:pic>
      <p:pic>
        <p:nvPicPr>
          <p:cNvPr id="2" name="Nest_g">
            <a:hlinkClick r:id="" action="ppaction://media"/>
            <a:extLst>
              <a:ext uri="{FF2B5EF4-FFF2-40B4-BE49-F238E27FC236}">
                <a16:creationId xmlns:a16="http://schemas.microsoft.com/office/drawing/2014/main" id="{BEA341B3-1FE3-4530-AE59-212C276F0D0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829512" y="92710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017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7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230194B9-C89D-4FA6-A8C7-486CDFAD8124}"/>
              </a:ext>
            </a:extLst>
          </p:cNvPr>
          <p:cNvGrpSpPr/>
          <p:nvPr/>
        </p:nvGrpSpPr>
        <p:grpSpPr>
          <a:xfrm>
            <a:off x="9510713" y="5385197"/>
            <a:ext cx="2243137" cy="871537"/>
            <a:chOff x="9510713" y="5385197"/>
            <a:chExt cx="2243137" cy="871537"/>
          </a:xfrm>
        </p:grpSpPr>
        <p:sp>
          <p:nvSpPr>
            <p:cNvPr id="8" name="Rechteck: abgerundete Ecken 7">
              <a:extLst>
                <a:ext uri="{FF2B5EF4-FFF2-40B4-BE49-F238E27FC236}">
                  <a16:creationId xmlns:a16="http://schemas.microsoft.com/office/drawing/2014/main" id="{34FB1D84-EDBA-449D-A1ED-6D5FECC8F108}"/>
                </a:ext>
              </a:extLst>
            </p:cNvPr>
            <p:cNvSpPr/>
            <p:nvPr/>
          </p:nvSpPr>
          <p:spPr>
            <a:xfrm>
              <a:off x="9510713" y="5385197"/>
              <a:ext cx="2243137" cy="871537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" name="Gleichschenkliges Dreieck 8">
              <a:extLst>
                <a:ext uri="{FF2B5EF4-FFF2-40B4-BE49-F238E27FC236}">
                  <a16:creationId xmlns:a16="http://schemas.microsoft.com/office/drawing/2014/main" id="{47C56B95-A531-438A-B72D-5034A3F2D992}"/>
                </a:ext>
              </a:extLst>
            </p:cNvPr>
            <p:cNvSpPr/>
            <p:nvPr/>
          </p:nvSpPr>
          <p:spPr>
            <a:xfrm rot="5400000">
              <a:off x="10966552" y="5591158"/>
              <a:ext cx="545305" cy="459609"/>
            </a:xfrm>
            <a:prstGeom prst="triangle">
              <a:avLst>
                <a:gd name="adj" fmla="val 47525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id="{148929FF-FB17-4B2A-8AD4-EFC53876ADC2}"/>
                </a:ext>
              </a:extLst>
            </p:cNvPr>
            <p:cNvSpPr txBox="1"/>
            <p:nvPr/>
          </p:nvSpPr>
          <p:spPr>
            <a:xfrm>
              <a:off x="9846094" y="5590131"/>
              <a:ext cx="12307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weiter</a:t>
              </a:r>
            </a:p>
          </p:txBody>
        </p:sp>
      </p:grpSp>
      <p:pic>
        <p:nvPicPr>
          <p:cNvPr id="17" name="Grafik 16">
            <a:extLst>
              <a:ext uri="{FF2B5EF4-FFF2-40B4-BE49-F238E27FC236}">
                <a16:creationId xmlns:a16="http://schemas.microsoft.com/office/drawing/2014/main" id="{9FA5AFB6-4A0D-496E-946C-4F85F62570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384" y="40304"/>
            <a:ext cx="2469167" cy="862998"/>
          </a:xfrm>
          <a:prstGeom prst="rect">
            <a:avLst/>
          </a:prstGeom>
        </p:spPr>
      </p:pic>
      <p:sp>
        <p:nvSpPr>
          <p:cNvPr id="10" name="Rechteck 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C649CF2-A7AC-427C-AA8C-F6253D063877}"/>
              </a:ext>
            </a:extLst>
          </p:cNvPr>
          <p:cNvSpPr/>
          <p:nvPr/>
        </p:nvSpPr>
        <p:spPr>
          <a:xfrm>
            <a:off x="8986989" y="5078012"/>
            <a:ext cx="2948940" cy="148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0A55496-2D68-47A5-951F-5D8D540C5E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699" y="903302"/>
            <a:ext cx="5224535" cy="4464000"/>
          </a:xfrm>
          <a:prstGeom prst="rect">
            <a:avLst/>
          </a:prstGeom>
        </p:spPr>
      </p:pic>
      <p:pic>
        <p:nvPicPr>
          <p:cNvPr id="2" name="Tasche">
            <a:hlinkClick r:id="" action="ppaction://media"/>
            <a:extLst>
              <a:ext uri="{FF2B5EF4-FFF2-40B4-BE49-F238E27FC236}">
                <a16:creationId xmlns:a16="http://schemas.microsoft.com/office/drawing/2014/main" id="{7F743CAF-3F18-49EE-9F00-AF3803E5743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918384" y="105410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444998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139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34FB1D84-EDBA-449D-A1ED-6D5FECC8F108}"/>
              </a:ext>
            </a:extLst>
          </p:cNvPr>
          <p:cNvSpPr/>
          <p:nvPr/>
        </p:nvSpPr>
        <p:spPr>
          <a:xfrm>
            <a:off x="9510713" y="5385197"/>
            <a:ext cx="2243137" cy="871537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61D07DE2-34C9-4D0A-B237-0418397B33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414" y="239098"/>
            <a:ext cx="2469167" cy="698213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D3F11CAB-ABFB-4ADC-A767-45A862E82D7B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9028" y="5430985"/>
            <a:ext cx="525354" cy="779959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C9247C73-0664-48AD-8F7B-FC93A46FDE40}"/>
              </a:ext>
            </a:extLst>
          </p:cNvPr>
          <p:cNvSpPr txBox="1"/>
          <p:nvPr/>
        </p:nvSpPr>
        <p:spPr>
          <a:xfrm>
            <a:off x="9755846" y="5603637"/>
            <a:ext cx="1317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Lösung</a:t>
            </a:r>
          </a:p>
        </p:txBody>
      </p:sp>
      <p:sp>
        <p:nvSpPr>
          <p:cNvPr id="7" name="Rechteck 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67625E4-FB51-45D6-8E8B-0C00E1EA02E1}"/>
              </a:ext>
            </a:extLst>
          </p:cNvPr>
          <p:cNvSpPr/>
          <p:nvPr/>
        </p:nvSpPr>
        <p:spPr>
          <a:xfrm>
            <a:off x="8986989" y="5078012"/>
            <a:ext cx="2948940" cy="148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FE5F11A5-C295-4A5B-9255-4163B60C2C5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699" y="903302"/>
            <a:ext cx="5224535" cy="4464000"/>
          </a:xfrm>
          <a:prstGeom prst="rect">
            <a:avLst/>
          </a:prstGeom>
        </p:spPr>
      </p:pic>
      <p:pic>
        <p:nvPicPr>
          <p:cNvPr id="2" name="Tasche_g">
            <a:hlinkClick r:id="" action="ppaction://media"/>
            <a:extLst>
              <a:ext uri="{FF2B5EF4-FFF2-40B4-BE49-F238E27FC236}">
                <a16:creationId xmlns:a16="http://schemas.microsoft.com/office/drawing/2014/main" id="{36B3DFCA-AED0-4482-BD14-926BDF93C18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689597" y="9982200"/>
            <a:ext cx="406400" cy="406400"/>
          </a:xfrm>
          <a:prstGeom prst="rect">
            <a:avLst/>
          </a:prstGeom>
        </p:spPr>
      </p:pic>
      <p:pic>
        <p:nvPicPr>
          <p:cNvPr id="9" name="Tasche_g">
            <a:hlinkClick r:id="" action="ppaction://media"/>
            <a:extLst>
              <a:ext uri="{FF2B5EF4-FFF2-40B4-BE49-F238E27FC236}">
                <a16:creationId xmlns:a16="http://schemas.microsoft.com/office/drawing/2014/main" id="{28BC6528-F065-448D-807A-6F65F2A0B86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841997" y="101346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842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1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3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230194B9-C89D-4FA6-A8C7-486CDFAD8124}"/>
              </a:ext>
            </a:extLst>
          </p:cNvPr>
          <p:cNvGrpSpPr/>
          <p:nvPr/>
        </p:nvGrpSpPr>
        <p:grpSpPr>
          <a:xfrm>
            <a:off x="9510713" y="5385197"/>
            <a:ext cx="2243137" cy="871537"/>
            <a:chOff x="9510713" y="5385197"/>
            <a:chExt cx="2243137" cy="871537"/>
          </a:xfrm>
        </p:grpSpPr>
        <p:sp>
          <p:nvSpPr>
            <p:cNvPr id="8" name="Rechteck: abgerundete Ecken 7">
              <a:extLst>
                <a:ext uri="{FF2B5EF4-FFF2-40B4-BE49-F238E27FC236}">
                  <a16:creationId xmlns:a16="http://schemas.microsoft.com/office/drawing/2014/main" id="{34FB1D84-EDBA-449D-A1ED-6D5FECC8F108}"/>
                </a:ext>
              </a:extLst>
            </p:cNvPr>
            <p:cNvSpPr/>
            <p:nvPr/>
          </p:nvSpPr>
          <p:spPr>
            <a:xfrm>
              <a:off x="9510713" y="5385197"/>
              <a:ext cx="2243137" cy="871537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" name="Gleichschenkliges Dreieck 8">
              <a:extLst>
                <a:ext uri="{FF2B5EF4-FFF2-40B4-BE49-F238E27FC236}">
                  <a16:creationId xmlns:a16="http://schemas.microsoft.com/office/drawing/2014/main" id="{47C56B95-A531-438A-B72D-5034A3F2D992}"/>
                </a:ext>
              </a:extLst>
            </p:cNvPr>
            <p:cNvSpPr/>
            <p:nvPr/>
          </p:nvSpPr>
          <p:spPr>
            <a:xfrm rot="5400000">
              <a:off x="10966552" y="5591158"/>
              <a:ext cx="545305" cy="459609"/>
            </a:xfrm>
            <a:prstGeom prst="triangle">
              <a:avLst>
                <a:gd name="adj" fmla="val 47525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id="{148929FF-FB17-4B2A-8AD4-EFC53876ADC2}"/>
                </a:ext>
              </a:extLst>
            </p:cNvPr>
            <p:cNvSpPr txBox="1"/>
            <p:nvPr/>
          </p:nvSpPr>
          <p:spPr>
            <a:xfrm>
              <a:off x="9846094" y="5590131"/>
              <a:ext cx="12307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weiter</a:t>
              </a:r>
            </a:p>
          </p:txBody>
        </p:sp>
      </p:grpSp>
      <p:pic>
        <p:nvPicPr>
          <p:cNvPr id="17" name="Grafik 16">
            <a:extLst>
              <a:ext uri="{FF2B5EF4-FFF2-40B4-BE49-F238E27FC236}">
                <a16:creationId xmlns:a16="http://schemas.microsoft.com/office/drawing/2014/main" id="{BD98738E-DB01-491B-9F0B-C6907A376F3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628" y="77393"/>
            <a:ext cx="540141" cy="801912"/>
          </a:xfrm>
          <a:prstGeom prst="rect">
            <a:avLst/>
          </a:prstGeom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B5B28607-17A3-4092-B62F-4759295D8BA5}"/>
              </a:ext>
            </a:extLst>
          </p:cNvPr>
          <p:cNvSpPr txBox="1"/>
          <p:nvPr/>
        </p:nvSpPr>
        <p:spPr>
          <a:xfrm>
            <a:off x="5433367" y="323442"/>
            <a:ext cx="13252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Lösung</a:t>
            </a:r>
          </a:p>
        </p:txBody>
      </p:sp>
      <p:sp>
        <p:nvSpPr>
          <p:cNvPr id="15" name="Rechteck 1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F940AD0-E2EB-4351-A968-AF15A8441F37}"/>
              </a:ext>
            </a:extLst>
          </p:cNvPr>
          <p:cNvSpPr/>
          <p:nvPr/>
        </p:nvSpPr>
        <p:spPr>
          <a:xfrm>
            <a:off x="8986989" y="5078012"/>
            <a:ext cx="2948940" cy="148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85B45250-2AD0-49E7-8074-FB0A4CD5DAC7}"/>
              </a:ext>
            </a:extLst>
          </p:cNvPr>
          <p:cNvGrpSpPr/>
          <p:nvPr/>
        </p:nvGrpSpPr>
        <p:grpSpPr>
          <a:xfrm>
            <a:off x="4733743" y="5485497"/>
            <a:ext cx="2838448" cy="621004"/>
            <a:chOff x="1481141" y="606216"/>
            <a:chExt cx="2838448" cy="621004"/>
          </a:xfrm>
        </p:grpSpPr>
        <p:sp>
          <p:nvSpPr>
            <p:cNvPr id="19" name="Ellipse 18">
              <a:extLst>
                <a:ext uri="{FF2B5EF4-FFF2-40B4-BE49-F238E27FC236}">
                  <a16:creationId xmlns:a16="http://schemas.microsoft.com/office/drawing/2014/main" id="{DC2E323B-0055-43B6-A3C2-15F9408D366C}"/>
                </a:ext>
              </a:extLst>
            </p:cNvPr>
            <p:cNvSpPr/>
            <p:nvPr/>
          </p:nvSpPr>
          <p:spPr>
            <a:xfrm>
              <a:off x="3724277" y="606216"/>
              <a:ext cx="595312" cy="619876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" name="Ellipse 24">
              <a:extLst>
                <a:ext uri="{FF2B5EF4-FFF2-40B4-BE49-F238E27FC236}">
                  <a16:creationId xmlns:a16="http://schemas.microsoft.com/office/drawing/2014/main" id="{E9BD8309-A4B1-4471-AD07-ADAD7A555169}"/>
                </a:ext>
              </a:extLst>
            </p:cNvPr>
            <p:cNvSpPr/>
            <p:nvPr/>
          </p:nvSpPr>
          <p:spPr>
            <a:xfrm>
              <a:off x="2976565" y="607344"/>
              <a:ext cx="595312" cy="61987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" name="Ellipse 25">
              <a:extLst>
                <a:ext uri="{FF2B5EF4-FFF2-40B4-BE49-F238E27FC236}">
                  <a16:creationId xmlns:a16="http://schemas.microsoft.com/office/drawing/2014/main" id="{05B3A978-D665-432D-866D-6DE42E6B73A4}"/>
                </a:ext>
              </a:extLst>
            </p:cNvPr>
            <p:cNvSpPr/>
            <p:nvPr/>
          </p:nvSpPr>
          <p:spPr>
            <a:xfrm>
              <a:off x="2228853" y="607344"/>
              <a:ext cx="595312" cy="6198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" name="Ellipse 26">
              <a:extLst>
                <a:ext uri="{FF2B5EF4-FFF2-40B4-BE49-F238E27FC236}">
                  <a16:creationId xmlns:a16="http://schemas.microsoft.com/office/drawing/2014/main" id="{19F29482-8A21-4BF1-AC68-2C99DBC5FE35}"/>
                </a:ext>
              </a:extLst>
            </p:cNvPr>
            <p:cNvSpPr/>
            <p:nvPr/>
          </p:nvSpPr>
          <p:spPr>
            <a:xfrm>
              <a:off x="1481141" y="607344"/>
              <a:ext cx="595312" cy="619876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20" name="Grafik 19">
            <a:extLst>
              <a:ext uri="{FF2B5EF4-FFF2-40B4-BE49-F238E27FC236}">
                <a16:creationId xmlns:a16="http://schemas.microsoft.com/office/drawing/2014/main" id="{C1DBF9EE-A205-4B19-9D5B-9FB6047FD8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699" y="903302"/>
            <a:ext cx="5224535" cy="4464000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7312EEE2-D1D5-41E1-BDBC-71933D5AE1C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607" y="6206354"/>
            <a:ext cx="998514" cy="574253"/>
          </a:xfrm>
          <a:prstGeom prst="rect">
            <a:avLst/>
          </a:prstGeom>
        </p:spPr>
      </p:pic>
      <p:pic>
        <p:nvPicPr>
          <p:cNvPr id="2" name="Tasche_g">
            <a:hlinkClick r:id="" action="ppaction://media"/>
            <a:extLst>
              <a:ext uri="{FF2B5EF4-FFF2-40B4-BE49-F238E27FC236}">
                <a16:creationId xmlns:a16="http://schemas.microsoft.com/office/drawing/2014/main" id="{6E162572-7A54-40FA-A338-38D42362787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372711" y="89154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574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1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: abgerundete Ecken 7">
            <a:hlinkClick r:id="rId4" action="ppaction://hlinksldjump"/>
            <a:extLst>
              <a:ext uri="{FF2B5EF4-FFF2-40B4-BE49-F238E27FC236}">
                <a16:creationId xmlns:a16="http://schemas.microsoft.com/office/drawing/2014/main" id="{34FB1D84-EDBA-449D-A1ED-6D5FECC8F108}"/>
              </a:ext>
            </a:extLst>
          </p:cNvPr>
          <p:cNvSpPr/>
          <p:nvPr/>
        </p:nvSpPr>
        <p:spPr>
          <a:xfrm>
            <a:off x="9510713" y="5385197"/>
            <a:ext cx="2243137" cy="871537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61D07DE2-34C9-4D0A-B237-0418397B33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414" y="239098"/>
            <a:ext cx="2469167" cy="698213"/>
          </a:xfrm>
          <a:prstGeom prst="rect">
            <a:avLst/>
          </a:prstGeom>
        </p:spPr>
      </p:pic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84B3CD15-6D0A-4B73-8C71-26A7F866C06D}"/>
              </a:ext>
            </a:extLst>
          </p:cNvPr>
          <p:cNvGrpSpPr/>
          <p:nvPr/>
        </p:nvGrpSpPr>
        <p:grpSpPr>
          <a:xfrm>
            <a:off x="9755846" y="5430985"/>
            <a:ext cx="1848536" cy="779959"/>
            <a:chOff x="9755846" y="5430985"/>
            <a:chExt cx="1848536" cy="779959"/>
          </a:xfrm>
        </p:grpSpPr>
        <p:pic>
          <p:nvPicPr>
            <p:cNvPr id="11" name="Grafik 10">
              <a:extLst>
                <a:ext uri="{FF2B5EF4-FFF2-40B4-BE49-F238E27FC236}">
                  <a16:creationId xmlns:a16="http://schemas.microsoft.com/office/drawing/2014/main" id="{D3F11CAB-ABFB-4ADC-A767-45A862E82D7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79028" y="5430985"/>
              <a:ext cx="525354" cy="779959"/>
            </a:xfrm>
            <a:prstGeom prst="rect">
              <a:avLst/>
            </a:prstGeom>
          </p:spPr>
        </p:pic>
        <p:sp>
          <p:nvSpPr>
            <p:cNvPr id="14" name="Textfeld 13">
              <a:extLst>
                <a:ext uri="{FF2B5EF4-FFF2-40B4-BE49-F238E27FC236}">
                  <a16:creationId xmlns:a16="http://schemas.microsoft.com/office/drawing/2014/main" id="{C9247C73-0664-48AD-8F7B-FC93A46FDE40}"/>
                </a:ext>
              </a:extLst>
            </p:cNvPr>
            <p:cNvSpPr txBox="1"/>
            <p:nvPr/>
          </p:nvSpPr>
          <p:spPr>
            <a:xfrm>
              <a:off x="9755846" y="5603637"/>
              <a:ext cx="13171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Lösung</a:t>
              </a:r>
            </a:p>
          </p:txBody>
        </p:sp>
      </p:grpSp>
      <p:sp>
        <p:nvSpPr>
          <p:cNvPr id="4" name="Rechteck 3">
            <a:hlinkClick r:id="rId4" action="ppaction://hlinksldjump"/>
            <a:extLst>
              <a:ext uri="{FF2B5EF4-FFF2-40B4-BE49-F238E27FC236}">
                <a16:creationId xmlns:a16="http://schemas.microsoft.com/office/drawing/2014/main" id="{0F36D729-FEF3-4A1C-A1E5-96709352B525}"/>
              </a:ext>
            </a:extLst>
          </p:cNvPr>
          <p:cNvSpPr/>
          <p:nvPr/>
        </p:nvSpPr>
        <p:spPr>
          <a:xfrm>
            <a:off x="9006840" y="5097780"/>
            <a:ext cx="2948940" cy="148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E69765DF-7DAB-420D-BD53-A0E0CAD1B34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967" y="893827"/>
            <a:ext cx="4464000" cy="4464000"/>
          </a:xfrm>
          <a:prstGeom prst="rect">
            <a:avLst/>
          </a:prstGeom>
        </p:spPr>
      </p:pic>
      <p:pic>
        <p:nvPicPr>
          <p:cNvPr id="2" name="Fuß_g">
            <a:hlinkClick r:id="" action="ppaction://media"/>
            <a:extLst>
              <a:ext uri="{FF2B5EF4-FFF2-40B4-BE49-F238E27FC236}">
                <a16:creationId xmlns:a16="http://schemas.microsoft.com/office/drawing/2014/main" id="{E97ED4A3-CE94-40BB-A6CE-82136B4A1E8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892797" y="9067800"/>
            <a:ext cx="406400" cy="406400"/>
          </a:xfrm>
          <a:prstGeom prst="rect">
            <a:avLst/>
          </a:prstGeom>
        </p:spPr>
      </p:pic>
      <p:pic>
        <p:nvPicPr>
          <p:cNvPr id="13" name="Fuß_g">
            <a:hlinkClick r:id="" action="ppaction://media"/>
            <a:extLst>
              <a:ext uri="{FF2B5EF4-FFF2-40B4-BE49-F238E27FC236}">
                <a16:creationId xmlns:a16="http://schemas.microsoft.com/office/drawing/2014/main" id="{301ED2D7-A863-449C-A6FE-3A8A9803744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045197" y="9220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517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3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230194B9-C89D-4FA6-A8C7-486CDFAD8124}"/>
              </a:ext>
            </a:extLst>
          </p:cNvPr>
          <p:cNvGrpSpPr/>
          <p:nvPr/>
        </p:nvGrpSpPr>
        <p:grpSpPr>
          <a:xfrm>
            <a:off x="9510713" y="5385197"/>
            <a:ext cx="2243137" cy="871537"/>
            <a:chOff x="9510713" y="5385197"/>
            <a:chExt cx="2243137" cy="871537"/>
          </a:xfrm>
        </p:grpSpPr>
        <p:sp>
          <p:nvSpPr>
            <p:cNvPr id="8" name="Rechteck: abgerundete Ecken 7">
              <a:extLst>
                <a:ext uri="{FF2B5EF4-FFF2-40B4-BE49-F238E27FC236}">
                  <a16:creationId xmlns:a16="http://schemas.microsoft.com/office/drawing/2014/main" id="{34FB1D84-EDBA-449D-A1ED-6D5FECC8F108}"/>
                </a:ext>
              </a:extLst>
            </p:cNvPr>
            <p:cNvSpPr/>
            <p:nvPr/>
          </p:nvSpPr>
          <p:spPr>
            <a:xfrm>
              <a:off x="9510713" y="5385197"/>
              <a:ext cx="2243137" cy="871537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" name="Gleichschenkliges Dreieck 8">
              <a:extLst>
                <a:ext uri="{FF2B5EF4-FFF2-40B4-BE49-F238E27FC236}">
                  <a16:creationId xmlns:a16="http://schemas.microsoft.com/office/drawing/2014/main" id="{47C56B95-A531-438A-B72D-5034A3F2D992}"/>
                </a:ext>
              </a:extLst>
            </p:cNvPr>
            <p:cNvSpPr/>
            <p:nvPr/>
          </p:nvSpPr>
          <p:spPr>
            <a:xfrm rot="5400000">
              <a:off x="10966552" y="5591158"/>
              <a:ext cx="545305" cy="459609"/>
            </a:xfrm>
            <a:prstGeom prst="triangle">
              <a:avLst>
                <a:gd name="adj" fmla="val 47525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id="{148929FF-FB17-4B2A-8AD4-EFC53876ADC2}"/>
                </a:ext>
              </a:extLst>
            </p:cNvPr>
            <p:cNvSpPr txBox="1"/>
            <p:nvPr/>
          </p:nvSpPr>
          <p:spPr>
            <a:xfrm>
              <a:off x="9846094" y="5590131"/>
              <a:ext cx="12307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weiter</a:t>
              </a:r>
            </a:p>
          </p:txBody>
        </p:sp>
      </p:grpSp>
      <p:pic>
        <p:nvPicPr>
          <p:cNvPr id="17" name="Grafik 16">
            <a:extLst>
              <a:ext uri="{FF2B5EF4-FFF2-40B4-BE49-F238E27FC236}">
                <a16:creationId xmlns:a16="http://schemas.microsoft.com/office/drawing/2014/main" id="{9FA5AFB6-4A0D-496E-946C-4F85F62570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384" y="40304"/>
            <a:ext cx="2469167" cy="862998"/>
          </a:xfrm>
          <a:prstGeom prst="rect">
            <a:avLst/>
          </a:prstGeom>
        </p:spPr>
      </p:pic>
      <p:sp>
        <p:nvSpPr>
          <p:cNvPr id="10" name="Rechteck 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83906F9-C87E-4D93-8F37-8F37F7DE1295}"/>
              </a:ext>
            </a:extLst>
          </p:cNvPr>
          <p:cNvSpPr/>
          <p:nvPr/>
        </p:nvSpPr>
        <p:spPr>
          <a:xfrm>
            <a:off x="8986989" y="5078012"/>
            <a:ext cx="2948940" cy="148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69C1ED74-FEE6-4AA6-8A53-16FE197846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967" y="903302"/>
            <a:ext cx="4464000" cy="4464000"/>
          </a:xfrm>
          <a:prstGeom prst="rect">
            <a:avLst/>
          </a:prstGeom>
        </p:spPr>
      </p:pic>
      <p:pic>
        <p:nvPicPr>
          <p:cNvPr id="2" name="Tasse">
            <a:hlinkClick r:id="" action="ppaction://media"/>
            <a:extLst>
              <a:ext uri="{FF2B5EF4-FFF2-40B4-BE49-F238E27FC236}">
                <a16:creationId xmlns:a16="http://schemas.microsoft.com/office/drawing/2014/main" id="{DCE46E3E-0AF8-440E-9461-23D17BF03B1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715184" y="8712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181193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92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34FB1D84-EDBA-449D-A1ED-6D5FECC8F108}"/>
              </a:ext>
            </a:extLst>
          </p:cNvPr>
          <p:cNvSpPr/>
          <p:nvPr/>
        </p:nvSpPr>
        <p:spPr>
          <a:xfrm>
            <a:off x="9510713" y="5385197"/>
            <a:ext cx="2243137" cy="871537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61D07DE2-34C9-4D0A-B237-0418397B33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414" y="239098"/>
            <a:ext cx="2469167" cy="698213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D3F11CAB-ABFB-4ADC-A767-45A862E82D7B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9028" y="5430985"/>
            <a:ext cx="525354" cy="779959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C9247C73-0664-48AD-8F7B-FC93A46FDE40}"/>
              </a:ext>
            </a:extLst>
          </p:cNvPr>
          <p:cNvSpPr txBox="1"/>
          <p:nvPr/>
        </p:nvSpPr>
        <p:spPr>
          <a:xfrm>
            <a:off x="9755846" y="5603637"/>
            <a:ext cx="1317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Lösung</a:t>
            </a:r>
          </a:p>
        </p:txBody>
      </p:sp>
      <p:sp>
        <p:nvSpPr>
          <p:cNvPr id="9" name="Rechteck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525C5C0-EA0C-4734-8377-8D693FE3750C}"/>
              </a:ext>
            </a:extLst>
          </p:cNvPr>
          <p:cNvSpPr/>
          <p:nvPr/>
        </p:nvSpPr>
        <p:spPr>
          <a:xfrm>
            <a:off x="8986989" y="5078012"/>
            <a:ext cx="2948940" cy="148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C8ECCCE8-AF1F-4BC6-82BD-CC3400CBAE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967" y="903302"/>
            <a:ext cx="4464000" cy="4464000"/>
          </a:xfrm>
          <a:prstGeom prst="rect">
            <a:avLst/>
          </a:prstGeom>
        </p:spPr>
      </p:pic>
      <p:pic>
        <p:nvPicPr>
          <p:cNvPr id="2" name="Tasse_g">
            <a:hlinkClick r:id="" action="ppaction://media"/>
            <a:extLst>
              <a:ext uri="{FF2B5EF4-FFF2-40B4-BE49-F238E27FC236}">
                <a16:creationId xmlns:a16="http://schemas.microsoft.com/office/drawing/2014/main" id="{60EC491F-9C63-4F63-B891-3FAFB6B17A7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673767" y="10642600"/>
            <a:ext cx="406400" cy="406400"/>
          </a:xfrm>
          <a:prstGeom prst="rect">
            <a:avLst/>
          </a:prstGeom>
        </p:spPr>
      </p:pic>
      <p:pic>
        <p:nvPicPr>
          <p:cNvPr id="12" name="Tasse_g">
            <a:hlinkClick r:id="" action="ppaction://media"/>
            <a:extLst>
              <a:ext uri="{FF2B5EF4-FFF2-40B4-BE49-F238E27FC236}">
                <a16:creationId xmlns:a16="http://schemas.microsoft.com/office/drawing/2014/main" id="{62992324-CBCB-491A-BA81-FDD063603E3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826167" y="107950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842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1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3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230194B9-C89D-4FA6-A8C7-486CDFAD8124}"/>
              </a:ext>
            </a:extLst>
          </p:cNvPr>
          <p:cNvGrpSpPr/>
          <p:nvPr/>
        </p:nvGrpSpPr>
        <p:grpSpPr>
          <a:xfrm>
            <a:off x="9510713" y="5385197"/>
            <a:ext cx="2243137" cy="871537"/>
            <a:chOff x="9510713" y="5385197"/>
            <a:chExt cx="2243137" cy="871537"/>
          </a:xfrm>
        </p:grpSpPr>
        <p:sp>
          <p:nvSpPr>
            <p:cNvPr id="8" name="Rechteck: abgerundete Ecken 7">
              <a:extLst>
                <a:ext uri="{FF2B5EF4-FFF2-40B4-BE49-F238E27FC236}">
                  <a16:creationId xmlns:a16="http://schemas.microsoft.com/office/drawing/2014/main" id="{34FB1D84-EDBA-449D-A1ED-6D5FECC8F108}"/>
                </a:ext>
              </a:extLst>
            </p:cNvPr>
            <p:cNvSpPr/>
            <p:nvPr/>
          </p:nvSpPr>
          <p:spPr>
            <a:xfrm>
              <a:off x="9510713" y="5385197"/>
              <a:ext cx="2243137" cy="871537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" name="Gleichschenkliges Dreieck 8">
              <a:extLst>
                <a:ext uri="{FF2B5EF4-FFF2-40B4-BE49-F238E27FC236}">
                  <a16:creationId xmlns:a16="http://schemas.microsoft.com/office/drawing/2014/main" id="{47C56B95-A531-438A-B72D-5034A3F2D992}"/>
                </a:ext>
              </a:extLst>
            </p:cNvPr>
            <p:cNvSpPr/>
            <p:nvPr/>
          </p:nvSpPr>
          <p:spPr>
            <a:xfrm rot="5400000">
              <a:off x="10966552" y="5591158"/>
              <a:ext cx="545305" cy="459609"/>
            </a:xfrm>
            <a:prstGeom prst="triangle">
              <a:avLst>
                <a:gd name="adj" fmla="val 47525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id="{148929FF-FB17-4B2A-8AD4-EFC53876ADC2}"/>
                </a:ext>
              </a:extLst>
            </p:cNvPr>
            <p:cNvSpPr txBox="1"/>
            <p:nvPr/>
          </p:nvSpPr>
          <p:spPr>
            <a:xfrm>
              <a:off x="9846094" y="5590131"/>
              <a:ext cx="12307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weiter</a:t>
              </a:r>
            </a:p>
          </p:txBody>
        </p:sp>
      </p:grpSp>
      <p:pic>
        <p:nvPicPr>
          <p:cNvPr id="17" name="Grafik 16">
            <a:extLst>
              <a:ext uri="{FF2B5EF4-FFF2-40B4-BE49-F238E27FC236}">
                <a16:creationId xmlns:a16="http://schemas.microsoft.com/office/drawing/2014/main" id="{BD98738E-DB01-491B-9F0B-C6907A376F3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628" y="77393"/>
            <a:ext cx="540141" cy="801912"/>
          </a:xfrm>
          <a:prstGeom prst="rect">
            <a:avLst/>
          </a:prstGeom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B5B28607-17A3-4092-B62F-4759295D8BA5}"/>
              </a:ext>
            </a:extLst>
          </p:cNvPr>
          <p:cNvSpPr txBox="1"/>
          <p:nvPr/>
        </p:nvSpPr>
        <p:spPr>
          <a:xfrm>
            <a:off x="5433367" y="323442"/>
            <a:ext cx="13252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Lösung</a:t>
            </a:r>
          </a:p>
        </p:txBody>
      </p:sp>
      <p:sp>
        <p:nvSpPr>
          <p:cNvPr id="15" name="Rechteck 1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2AC9439-DD9A-44FE-BEBC-13739FD183B1}"/>
              </a:ext>
            </a:extLst>
          </p:cNvPr>
          <p:cNvSpPr/>
          <p:nvPr/>
        </p:nvSpPr>
        <p:spPr>
          <a:xfrm>
            <a:off x="8986989" y="5078012"/>
            <a:ext cx="2948940" cy="148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08E5981F-2C73-495B-BB70-C24DF072C2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967" y="903302"/>
            <a:ext cx="4464000" cy="4464000"/>
          </a:xfrm>
          <a:prstGeom prst="rect">
            <a:avLst/>
          </a:prstGeom>
        </p:spPr>
      </p:pic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8F2008E0-1E88-438D-8646-EEFDCFD6E5E4}"/>
              </a:ext>
            </a:extLst>
          </p:cNvPr>
          <p:cNvGrpSpPr/>
          <p:nvPr/>
        </p:nvGrpSpPr>
        <p:grpSpPr>
          <a:xfrm>
            <a:off x="4733743" y="5485497"/>
            <a:ext cx="2838448" cy="621004"/>
            <a:chOff x="1481141" y="606216"/>
            <a:chExt cx="2838448" cy="621004"/>
          </a:xfrm>
        </p:grpSpPr>
        <p:sp>
          <p:nvSpPr>
            <p:cNvPr id="22" name="Ellipse 21">
              <a:extLst>
                <a:ext uri="{FF2B5EF4-FFF2-40B4-BE49-F238E27FC236}">
                  <a16:creationId xmlns:a16="http://schemas.microsoft.com/office/drawing/2014/main" id="{B94D2A0B-D705-4A1E-99B4-60651E503CEE}"/>
                </a:ext>
              </a:extLst>
            </p:cNvPr>
            <p:cNvSpPr/>
            <p:nvPr/>
          </p:nvSpPr>
          <p:spPr>
            <a:xfrm>
              <a:off x="3724277" y="606216"/>
              <a:ext cx="595312" cy="619876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" name="Ellipse 22">
              <a:extLst>
                <a:ext uri="{FF2B5EF4-FFF2-40B4-BE49-F238E27FC236}">
                  <a16:creationId xmlns:a16="http://schemas.microsoft.com/office/drawing/2014/main" id="{265E1E0A-179B-47CB-AD5C-F4A66357D76C}"/>
                </a:ext>
              </a:extLst>
            </p:cNvPr>
            <p:cNvSpPr/>
            <p:nvPr/>
          </p:nvSpPr>
          <p:spPr>
            <a:xfrm>
              <a:off x="2976565" y="607344"/>
              <a:ext cx="595312" cy="61987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" name="Ellipse 23">
              <a:extLst>
                <a:ext uri="{FF2B5EF4-FFF2-40B4-BE49-F238E27FC236}">
                  <a16:creationId xmlns:a16="http://schemas.microsoft.com/office/drawing/2014/main" id="{B1699778-21ED-49E2-ABE8-DC7581D2C9F8}"/>
                </a:ext>
              </a:extLst>
            </p:cNvPr>
            <p:cNvSpPr/>
            <p:nvPr/>
          </p:nvSpPr>
          <p:spPr>
            <a:xfrm>
              <a:off x="2228853" y="607344"/>
              <a:ext cx="595312" cy="6198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" name="Ellipse 29">
              <a:extLst>
                <a:ext uri="{FF2B5EF4-FFF2-40B4-BE49-F238E27FC236}">
                  <a16:creationId xmlns:a16="http://schemas.microsoft.com/office/drawing/2014/main" id="{C9C0CE1A-59B7-4347-B869-B66E4DF6E9DE}"/>
                </a:ext>
              </a:extLst>
            </p:cNvPr>
            <p:cNvSpPr/>
            <p:nvPr/>
          </p:nvSpPr>
          <p:spPr>
            <a:xfrm>
              <a:off x="1481141" y="607344"/>
              <a:ext cx="595312" cy="619876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pic>
        <p:nvPicPr>
          <p:cNvPr id="31" name="Grafik 30" descr="Ein Bild, das ClipArt enthält.&#10;&#10;Automatisch generierte Beschreibung">
            <a:extLst>
              <a:ext uri="{FF2B5EF4-FFF2-40B4-BE49-F238E27FC236}">
                <a16:creationId xmlns:a16="http://schemas.microsoft.com/office/drawing/2014/main" id="{4F2368E6-8E01-45CB-90A0-25DF459212D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150" y="6168186"/>
            <a:ext cx="762675" cy="619876"/>
          </a:xfrm>
          <a:prstGeom prst="rect">
            <a:avLst/>
          </a:prstGeom>
        </p:spPr>
      </p:pic>
      <p:pic>
        <p:nvPicPr>
          <p:cNvPr id="2" name="Tasse_g">
            <a:hlinkClick r:id="" action="ppaction://media"/>
            <a:extLst>
              <a:ext uri="{FF2B5EF4-FFF2-40B4-BE49-F238E27FC236}">
                <a16:creationId xmlns:a16="http://schemas.microsoft.com/office/drawing/2014/main" id="{77A6A22D-17B2-4158-987F-60CAF00B353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575911" y="10083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665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1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230194B9-C89D-4FA6-A8C7-486CDFAD8124}"/>
              </a:ext>
            </a:extLst>
          </p:cNvPr>
          <p:cNvGrpSpPr/>
          <p:nvPr/>
        </p:nvGrpSpPr>
        <p:grpSpPr>
          <a:xfrm>
            <a:off x="9510713" y="5385197"/>
            <a:ext cx="2243137" cy="871537"/>
            <a:chOff x="9510713" y="5385197"/>
            <a:chExt cx="2243137" cy="871537"/>
          </a:xfrm>
        </p:grpSpPr>
        <p:sp>
          <p:nvSpPr>
            <p:cNvPr id="8" name="Rechteck: abgerundete Ecken 7">
              <a:extLst>
                <a:ext uri="{FF2B5EF4-FFF2-40B4-BE49-F238E27FC236}">
                  <a16:creationId xmlns:a16="http://schemas.microsoft.com/office/drawing/2014/main" id="{34FB1D84-EDBA-449D-A1ED-6D5FECC8F108}"/>
                </a:ext>
              </a:extLst>
            </p:cNvPr>
            <p:cNvSpPr/>
            <p:nvPr/>
          </p:nvSpPr>
          <p:spPr>
            <a:xfrm>
              <a:off x="9510713" y="5385197"/>
              <a:ext cx="2243137" cy="871537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" name="Gleichschenkliges Dreieck 8">
              <a:extLst>
                <a:ext uri="{FF2B5EF4-FFF2-40B4-BE49-F238E27FC236}">
                  <a16:creationId xmlns:a16="http://schemas.microsoft.com/office/drawing/2014/main" id="{47C56B95-A531-438A-B72D-5034A3F2D992}"/>
                </a:ext>
              </a:extLst>
            </p:cNvPr>
            <p:cNvSpPr/>
            <p:nvPr/>
          </p:nvSpPr>
          <p:spPr>
            <a:xfrm rot="5400000">
              <a:off x="10966552" y="5591158"/>
              <a:ext cx="545305" cy="459609"/>
            </a:xfrm>
            <a:prstGeom prst="triangle">
              <a:avLst>
                <a:gd name="adj" fmla="val 47525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id="{148929FF-FB17-4B2A-8AD4-EFC53876ADC2}"/>
                </a:ext>
              </a:extLst>
            </p:cNvPr>
            <p:cNvSpPr txBox="1"/>
            <p:nvPr/>
          </p:nvSpPr>
          <p:spPr>
            <a:xfrm>
              <a:off x="9846094" y="5590131"/>
              <a:ext cx="12307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weiter</a:t>
              </a:r>
            </a:p>
          </p:txBody>
        </p:sp>
      </p:grpSp>
      <p:pic>
        <p:nvPicPr>
          <p:cNvPr id="17" name="Grafik 16">
            <a:extLst>
              <a:ext uri="{FF2B5EF4-FFF2-40B4-BE49-F238E27FC236}">
                <a16:creationId xmlns:a16="http://schemas.microsoft.com/office/drawing/2014/main" id="{9FA5AFB6-4A0D-496E-946C-4F85F62570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384" y="40304"/>
            <a:ext cx="2469167" cy="862998"/>
          </a:xfrm>
          <a:prstGeom prst="rect">
            <a:avLst/>
          </a:prstGeom>
        </p:spPr>
      </p:pic>
      <p:sp>
        <p:nvSpPr>
          <p:cNvPr id="10" name="Rechteck 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96C3EC4-EB3D-45E0-96A4-EFF90974B0E4}"/>
              </a:ext>
            </a:extLst>
          </p:cNvPr>
          <p:cNvSpPr/>
          <p:nvPr/>
        </p:nvSpPr>
        <p:spPr>
          <a:xfrm>
            <a:off x="8986989" y="5078012"/>
            <a:ext cx="2948940" cy="148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0881E59-1691-4793-B1EA-EF40EFED7F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967" y="921197"/>
            <a:ext cx="4464000" cy="4464000"/>
          </a:xfrm>
          <a:prstGeom prst="rect">
            <a:avLst/>
          </a:prstGeom>
        </p:spPr>
      </p:pic>
      <p:pic>
        <p:nvPicPr>
          <p:cNvPr id="2" name="Wäsche">
            <a:hlinkClick r:id="" action="ppaction://media"/>
            <a:extLst>
              <a:ext uri="{FF2B5EF4-FFF2-40B4-BE49-F238E27FC236}">
                <a16:creationId xmlns:a16="http://schemas.microsoft.com/office/drawing/2014/main" id="{24295F51-60D0-4DD1-9A6E-9B2267169A7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356167" y="96266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874992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102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34FB1D84-EDBA-449D-A1ED-6D5FECC8F108}"/>
              </a:ext>
            </a:extLst>
          </p:cNvPr>
          <p:cNvSpPr/>
          <p:nvPr/>
        </p:nvSpPr>
        <p:spPr>
          <a:xfrm>
            <a:off x="9510713" y="5385197"/>
            <a:ext cx="2243137" cy="871537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61D07DE2-34C9-4D0A-B237-0418397B33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414" y="239098"/>
            <a:ext cx="2469167" cy="698213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D3F11CAB-ABFB-4ADC-A767-45A862E82D7B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9028" y="5430985"/>
            <a:ext cx="525354" cy="779959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C9247C73-0664-48AD-8F7B-FC93A46FDE40}"/>
              </a:ext>
            </a:extLst>
          </p:cNvPr>
          <p:cNvSpPr txBox="1"/>
          <p:nvPr/>
        </p:nvSpPr>
        <p:spPr>
          <a:xfrm>
            <a:off x="9755846" y="5603637"/>
            <a:ext cx="1317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Lösung</a:t>
            </a:r>
          </a:p>
        </p:txBody>
      </p:sp>
      <p:sp>
        <p:nvSpPr>
          <p:cNvPr id="9" name="Rechteck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20445F0-1330-435C-A8B3-E90B2DAC8B58}"/>
              </a:ext>
            </a:extLst>
          </p:cNvPr>
          <p:cNvSpPr/>
          <p:nvPr/>
        </p:nvSpPr>
        <p:spPr>
          <a:xfrm>
            <a:off x="8986989" y="5078012"/>
            <a:ext cx="2948940" cy="148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8BE2A2C5-1435-4BCC-9890-74DFBFD2FA3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967" y="921197"/>
            <a:ext cx="4464000" cy="4464000"/>
          </a:xfrm>
          <a:prstGeom prst="rect">
            <a:avLst/>
          </a:prstGeom>
        </p:spPr>
      </p:pic>
      <p:pic>
        <p:nvPicPr>
          <p:cNvPr id="2" name="Wäsche_g">
            <a:hlinkClick r:id="" action="ppaction://media"/>
            <a:extLst>
              <a:ext uri="{FF2B5EF4-FFF2-40B4-BE49-F238E27FC236}">
                <a16:creationId xmlns:a16="http://schemas.microsoft.com/office/drawing/2014/main" id="{909F1B6F-5B5A-4D97-B547-17411CE5BF6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152967" y="8356600"/>
            <a:ext cx="406400" cy="406400"/>
          </a:xfrm>
          <a:prstGeom prst="rect">
            <a:avLst/>
          </a:prstGeom>
        </p:spPr>
      </p:pic>
      <p:pic>
        <p:nvPicPr>
          <p:cNvPr id="12" name="Wäsche_g">
            <a:hlinkClick r:id="" action="ppaction://media"/>
            <a:extLst>
              <a:ext uri="{FF2B5EF4-FFF2-40B4-BE49-F238E27FC236}">
                <a16:creationId xmlns:a16="http://schemas.microsoft.com/office/drawing/2014/main" id="{644CED55-62F3-439A-9E36-29808F646A3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305367" y="85090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857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9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3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230194B9-C89D-4FA6-A8C7-486CDFAD8124}"/>
              </a:ext>
            </a:extLst>
          </p:cNvPr>
          <p:cNvGrpSpPr/>
          <p:nvPr/>
        </p:nvGrpSpPr>
        <p:grpSpPr>
          <a:xfrm>
            <a:off x="9510713" y="5385197"/>
            <a:ext cx="2243137" cy="871537"/>
            <a:chOff x="9510713" y="5385197"/>
            <a:chExt cx="2243137" cy="871537"/>
          </a:xfrm>
        </p:grpSpPr>
        <p:sp>
          <p:nvSpPr>
            <p:cNvPr id="8" name="Rechteck: abgerundete Ecken 7">
              <a:extLst>
                <a:ext uri="{FF2B5EF4-FFF2-40B4-BE49-F238E27FC236}">
                  <a16:creationId xmlns:a16="http://schemas.microsoft.com/office/drawing/2014/main" id="{34FB1D84-EDBA-449D-A1ED-6D5FECC8F108}"/>
                </a:ext>
              </a:extLst>
            </p:cNvPr>
            <p:cNvSpPr/>
            <p:nvPr/>
          </p:nvSpPr>
          <p:spPr>
            <a:xfrm>
              <a:off x="9510713" y="5385197"/>
              <a:ext cx="2243137" cy="871537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" name="Gleichschenkliges Dreieck 8">
              <a:extLst>
                <a:ext uri="{FF2B5EF4-FFF2-40B4-BE49-F238E27FC236}">
                  <a16:creationId xmlns:a16="http://schemas.microsoft.com/office/drawing/2014/main" id="{47C56B95-A531-438A-B72D-5034A3F2D992}"/>
                </a:ext>
              </a:extLst>
            </p:cNvPr>
            <p:cNvSpPr/>
            <p:nvPr/>
          </p:nvSpPr>
          <p:spPr>
            <a:xfrm rot="5400000">
              <a:off x="10966552" y="5591158"/>
              <a:ext cx="545305" cy="459609"/>
            </a:xfrm>
            <a:prstGeom prst="triangle">
              <a:avLst>
                <a:gd name="adj" fmla="val 47525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id="{148929FF-FB17-4B2A-8AD4-EFC53876ADC2}"/>
                </a:ext>
              </a:extLst>
            </p:cNvPr>
            <p:cNvSpPr txBox="1"/>
            <p:nvPr/>
          </p:nvSpPr>
          <p:spPr>
            <a:xfrm>
              <a:off x="9846094" y="5590131"/>
              <a:ext cx="12307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weiter</a:t>
              </a:r>
            </a:p>
          </p:txBody>
        </p:sp>
      </p:grpSp>
      <p:pic>
        <p:nvPicPr>
          <p:cNvPr id="17" name="Grafik 16">
            <a:extLst>
              <a:ext uri="{FF2B5EF4-FFF2-40B4-BE49-F238E27FC236}">
                <a16:creationId xmlns:a16="http://schemas.microsoft.com/office/drawing/2014/main" id="{BD98738E-DB01-491B-9F0B-C6907A376F3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628" y="77393"/>
            <a:ext cx="540141" cy="801912"/>
          </a:xfrm>
          <a:prstGeom prst="rect">
            <a:avLst/>
          </a:prstGeom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B5B28607-17A3-4092-B62F-4759295D8BA5}"/>
              </a:ext>
            </a:extLst>
          </p:cNvPr>
          <p:cNvSpPr txBox="1"/>
          <p:nvPr/>
        </p:nvSpPr>
        <p:spPr>
          <a:xfrm>
            <a:off x="5433367" y="323442"/>
            <a:ext cx="13252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Lösung</a:t>
            </a:r>
          </a:p>
        </p:txBody>
      </p:sp>
      <p:sp>
        <p:nvSpPr>
          <p:cNvPr id="15" name="Rechteck 1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6DD1F32-9FB7-4D33-89CE-724EE7F7A3A8}"/>
              </a:ext>
            </a:extLst>
          </p:cNvPr>
          <p:cNvSpPr/>
          <p:nvPr/>
        </p:nvSpPr>
        <p:spPr>
          <a:xfrm>
            <a:off x="8986989" y="5078012"/>
            <a:ext cx="2948940" cy="148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71BE39D1-8D48-4986-8C7F-FD9FB3938F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967" y="921197"/>
            <a:ext cx="4464000" cy="4464000"/>
          </a:xfrm>
          <a:prstGeom prst="rect">
            <a:avLst/>
          </a:prstGeom>
        </p:spPr>
      </p:pic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E18AEE06-DFC3-48D1-955A-313C576FAC5E}"/>
              </a:ext>
            </a:extLst>
          </p:cNvPr>
          <p:cNvGrpSpPr/>
          <p:nvPr/>
        </p:nvGrpSpPr>
        <p:grpSpPr>
          <a:xfrm>
            <a:off x="4676773" y="5430792"/>
            <a:ext cx="2838448" cy="621004"/>
            <a:chOff x="1481141" y="606216"/>
            <a:chExt cx="2838448" cy="621004"/>
          </a:xfrm>
        </p:grpSpPr>
        <p:sp>
          <p:nvSpPr>
            <p:cNvPr id="22" name="Ellipse 21">
              <a:extLst>
                <a:ext uri="{FF2B5EF4-FFF2-40B4-BE49-F238E27FC236}">
                  <a16:creationId xmlns:a16="http://schemas.microsoft.com/office/drawing/2014/main" id="{54E3D1C1-8316-4AE2-B7FB-DD972AECCC02}"/>
                </a:ext>
              </a:extLst>
            </p:cNvPr>
            <p:cNvSpPr/>
            <p:nvPr/>
          </p:nvSpPr>
          <p:spPr>
            <a:xfrm>
              <a:off x="3724277" y="606216"/>
              <a:ext cx="595312" cy="6198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" name="Ellipse 22">
              <a:extLst>
                <a:ext uri="{FF2B5EF4-FFF2-40B4-BE49-F238E27FC236}">
                  <a16:creationId xmlns:a16="http://schemas.microsoft.com/office/drawing/2014/main" id="{56E11EE7-67BA-4C20-AF33-4E2E759EBEAF}"/>
                </a:ext>
              </a:extLst>
            </p:cNvPr>
            <p:cNvSpPr/>
            <p:nvPr/>
          </p:nvSpPr>
          <p:spPr>
            <a:xfrm>
              <a:off x="2976565" y="607344"/>
              <a:ext cx="595312" cy="61987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" name="Ellipse 28">
              <a:extLst>
                <a:ext uri="{FF2B5EF4-FFF2-40B4-BE49-F238E27FC236}">
                  <a16:creationId xmlns:a16="http://schemas.microsoft.com/office/drawing/2014/main" id="{C5E47CAA-5CDE-40D2-978B-D1F1B5503000}"/>
                </a:ext>
              </a:extLst>
            </p:cNvPr>
            <p:cNvSpPr/>
            <p:nvPr/>
          </p:nvSpPr>
          <p:spPr>
            <a:xfrm>
              <a:off x="2228853" y="607344"/>
              <a:ext cx="595312" cy="6198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" name="Ellipse 29">
              <a:extLst>
                <a:ext uri="{FF2B5EF4-FFF2-40B4-BE49-F238E27FC236}">
                  <a16:creationId xmlns:a16="http://schemas.microsoft.com/office/drawing/2014/main" id="{07F9FB25-3255-4A45-BEE5-AD030882B96E}"/>
                </a:ext>
              </a:extLst>
            </p:cNvPr>
            <p:cNvSpPr/>
            <p:nvPr/>
          </p:nvSpPr>
          <p:spPr>
            <a:xfrm>
              <a:off x="1481141" y="607344"/>
              <a:ext cx="595312" cy="6198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31" name="Grafik 30">
            <a:extLst>
              <a:ext uri="{FF2B5EF4-FFF2-40B4-BE49-F238E27FC236}">
                <a16:creationId xmlns:a16="http://schemas.microsoft.com/office/drawing/2014/main" id="{0ED364F4-9408-475D-899A-FD66F176405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607" y="6206354"/>
            <a:ext cx="998514" cy="574253"/>
          </a:xfrm>
          <a:prstGeom prst="rect">
            <a:avLst/>
          </a:prstGeom>
        </p:spPr>
      </p:pic>
      <p:pic>
        <p:nvPicPr>
          <p:cNvPr id="2" name="Wäsche_g">
            <a:hlinkClick r:id="" action="ppaction://media"/>
            <a:extLst>
              <a:ext uri="{FF2B5EF4-FFF2-40B4-BE49-F238E27FC236}">
                <a16:creationId xmlns:a16="http://schemas.microsoft.com/office/drawing/2014/main" id="{BD7D023E-CCD2-480D-985D-D60BF48A1BA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70373" y="830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935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9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230194B9-C89D-4FA6-A8C7-486CDFAD8124}"/>
              </a:ext>
            </a:extLst>
          </p:cNvPr>
          <p:cNvGrpSpPr/>
          <p:nvPr/>
        </p:nvGrpSpPr>
        <p:grpSpPr>
          <a:xfrm>
            <a:off x="9510713" y="5385197"/>
            <a:ext cx="2243137" cy="871537"/>
            <a:chOff x="9510713" y="5385197"/>
            <a:chExt cx="2243137" cy="871537"/>
          </a:xfrm>
        </p:grpSpPr>
        <p:sp>
          <p:nvSpPr>
            <p:cNvPr id="8" name="Rechteck: abgerundete Ecken 7">
              <a:extLst>
                <a:ext uri="{FF2B5EF4-FFF2-40B4-BE49-F238E27FC236}">
                  <a16:creationId xmlns:a16="http://schemas.microsoft.com/office/drawing/2014/main" id="{34FB1D84-EDBA-449D-A1ED-6D5FECC8F108}"/>
                </a:ext>
              </a:extLst>
            </p:cNvPr>
            <p:cNvSpPr/>
            <p:nvPr/>
          </p:nvSpPr>
          <p:spPr>
            <a:xfrm>
              <a:off x="9510713" y="5385197"/>
              <a:ext cx="2243137" cy="871537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" name="Gleichschenkliges Dreieck 8">
              <a:extLst>
                <a:ext uri="{FF2B5EF4-FFF2-40B4-BE49-F238E27FC236}">
                  <a16:creationId xmlns:a16="http://schemas.microsoft.com/office/drawing/2014/main" id="{47C56B95-A531-438A-B72D-5034A3F2D992}"/>
                </a:ext>
              </a:extLst>
            </p:cNvPr>
            <p:cNvSpPr/>
            <p:nvPr/>
          </p:nvSpPr>
          <p:spPr>
            <a:xfrm rot="5400000">
              <a:off x="10966552" y="5591158"/>
              <a:ext cx="545305" cy="459609"/>
            </a:xfrm>
            <a:prstGeom prst="triangle">
              <a:avLst>
                <a:gd name="adj" fmla="val 47525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id="{148929FF-FB17-4B2A-8AD4-EFC53876ADC2}"/>
                </a:ext>
              </a:extLst>
            </p:cNvPr>
            <p:cNvSpPr txBox="1"/>
            <p:nvPr/>
          </p:nvSpPr>
          <p:spPr>
            <a:xfrm>
              <a:off x="9846094" y="5590131"/>
              <a:ext cx="12307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weiter</a:t>
              </a:r>
            </a:p>
          </p:txBody>
        </p:sp>
      </p:grpSp>
      <p:pic>
        <p:nvPicPr>
          <p:cNvPr id="17" name="Grafik 16">
            <a:extLst>
              <a:ext uri="{FF2B5EF4-FFF2-40B4-BE49-F238E27FC236}">
                <a16:creationId xmlns:a16="http://schemas.microsoft.com/office/drawing/2014/main" id="{9FA5AFB6-4A0D-496E-946C-4F85F62570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384" y="40304"/>
            <a:ext cx="2469167" cy="862998"/>
          </a:xfrm>
          <a:prstGeom prst="rect">
            <a:avLst/>
          </a:prstGeom>
        </p:spPr>
      </p:pic>
      <p:sp>
        <p:nvSpPr>
          <p:cNvPr id="10" name="Rechteck 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EF2F2E4-501C-48E1-A313-3188B7E9865B}"/>
              </a:ext>
            </a:extLst>
          </p:cNvPr>
          <p:cNvSpPr/>
          <p:nvPr/>
        </p:nvSpPr>
        <p:spPr>
          <a:xfrm>
            <a:off x="8986989" y="5078012"/>
            <a:ext cx="2948940" cy="148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7E68005-822F-42C6-9CA6-F61AEFE731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967" y="903302"/>
            <a:ext cx="4464000" cy="4464000"/>
          </a:xfrm>
          <a:prstGeom prst="rect">
            <a:avLst/>
          </a:prstGeom>
        </p:spPr>
      </p:pic>
      <p:pic>
        <p:nvPicPr>
          <p:cNvPr id="2" name="Kasse">
            <a:hlinkClick r:id="" action="ppaction://media"/>
            <a:extLst>
              <a:ext uri="{FF2B5EF4-FFF2-40B4-BE49-F238E27FC236}">
                <a16:creationId xmlns:a16="http://schemas.microsoft.com/office/drawing/2014/main" id="{B7FFE79E-3E04-4B74-BA6C-78491304468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89600" y="9829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741183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136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34FB1D84-EDBA-449D-A1ED-6D5FECC8F108}"/>
              </a:ext>
            </a:extLst>
          </p:cNvPr>
          <p:cNvSpPr/>
          <p:nvPr/>
        </p:nvSpPr>
        <p:spPr>
          <a:xfrm>
            <a:off x="9510713" y="5385197"/>
            <a:ext cx="2243137" cy="871537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61D07DE2-34C9-4D0A-B237-0418397B33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414" y="239098"/>
            <a:ext cx="2469167" cy="698213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D3F11CAB-ABFB-4ADC-A767-45A862E82D7B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9028" y="5430985"/>
            <a:ext cx="525354" cy="779959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C9247C73-0664-48AD-8F7B-FC93A46FDE40}"/>
              </a:ext>
            </a:extLst>
          </p:cNvPr>
          <p:cNvSpPr txBox="1"/>
          <p:nvPr/>
        </p:nvSpPr>
        <p:spPr>
          <a:xfrm>
            <a:off x="9755846" y="5603637"/>
            <a:ext cx="1317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Lösung</a:t>
            </a:r>
          </a:p>
        </p:txBody>
      </p:sp>
      <p:sp>
        <p:nvSpPr>
          <p:cNvPr id="9" name="Rechteck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DC49CCE-893A-40A4-AAB3-DA70A1C2253A}"/>
              </a:ext>
            </a:extLst>
          </p:cNvPr>
          <p:cNvSpPr/>
          <p:nvPr/>
        </p:nvSpPr>
        <p:spPr>
          <a:xfrm>
            <a:off x="8986989" y="5078012"/>
            <a:ext cx="2948940" cy="148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8318FCDE-B04E-4E98-8C40-FC4B6ABF6B0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967" y="903302"/>
            <a:ext cx="4464000" cy="4464000"/>
          </a:xfrm>
          <a:prstGeom prst="rect">
            <a:avLst/>
          </a:prstGeom>
        </p:spPr>
      </p:pic>
      <p:pic>
        <p:nvPicPr>
          <p:cNvPr id="2" name="Kasse_g">
            <a:hlinkClick r:id="" action="ppaction://media"/>
            <a:extLst>
              <a:ext uri="{FF2B5EF4-FFF2-40B4-BE49-F238E27FC236}">
                <a16:creationId xmlns:a16="http://schemas.microsoft.com/office/drawing/2014/main" id="{C698B24B-75C9-42CB-83DD-3BF04D047E8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095997" y="7239000"/>
            <a:ext cx="406400" cy="406400"/>
          </a:xfrm>
          <a:prstGeom prst="rect">
            <a:avLst/>
          </a:prstGeom>
        </p:spPr>
      </p:pic>
      <p:pic>
        <p:nvPicPr>
          <p:cNvPr id="12" name="Kasse_g">
            <a:hlinkClick r:id="" action="ppaction://media"/>
            <a:extLst>
              <a:ext uri="{FF2B5EF4-FFF2-40B4-BE49-F238E27FC236}">
                <a16:creationId xmlns:a16="http://schemas.microsoft.com/office/drawing/2014/main" id="{1C797171-289A-45D0-B699-27D1FFE33BC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248397" y="73914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826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2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3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230194B9-C89D-4FA6-A8C7-486CDFAD8124}"/>
              </a:ext>
            </a:extLst>
          </p:cNvPr>
          <p:cNvGrpSpPr/>
          <p:nvPr/>
        </p:nvGrpSpPr>
        <p:grpSpPr>
          <a:xfrm>
            <a:off x="9510713" y="5385197"/>
            <a:ext cx="2243137" cy="871537"/>
            <a:chOff x="9510713" y="5385197"/>
            <a:chExt cx="2243137" cy="871537"/>
          </a:xfrm>
        </p:grpSpPr>
        <p:sp>
          <p:nvSpPr>
            <p:cNvPr id="8" name="Rechteck: abgerundete Ecken 7">
              <a:extLst>
                <a:ext uri="{FF2B5EF4-FFF2-40B4-BE49-F238E27FC236}">
                  <a16:creationId xmlns:a16="http://schemas.microsoft.com/office/drawing/2014/main" id="{34FB1D84-EDBA-449D-A1ED-6D5FECC8F108}"/>
                </a:ext>
              </a:extLst>
            </p:cNvPr>
            <p:cNvSpPr/>
            <p:nvPr/>
          </p:nvSpPr>
          <p:spPr>
            <a:xfrm>
              <a:off x="9510713" y="5385197"/>
              <a:ext cx="2243137" cy="871537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" name="Gleichschenkliges Dreieck 8">
              <a:extLst>
                <a:ext uri="{FF2B5EF4-FFF2-40B4-BE49-F238E27FC236}">
                  <a16:creationId xmlns:a16="http://schemas.microsoft.com/office/drawing/2014/main" id="{47C56B95-A531-438A-B72D-5034A3F2D992}"/>
                </a:ext>
              </a:extLst>
            </p:cNvPr>
            <p:cNvSpPr/>
            <p:nvPr/>
          </p:nvSpPr>
          <p:spPr>
            <a:xfrm rot="5400000">
              <a:off x="10966552" y="5591158"/>
              <a:ext cx="545305" cy="459609"/>
            </a:xfrm>
            <a:prstGeom prst="triangle">
              <a:avLst>
                <a:gd name="adj" fmla="val 47525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id="{148929FF-FB17-4B2A-8AD4-EFC53876ADC2}"/>
                </a:ext>
              </a:extLst>
            </p:cNvPr>
            <p:cNvSpPr txBox="1"/>
            <p:nvPr/>
          </p:nvSpPr>
          <p:spPr>
            <a:xfrm>
              <a:off x="9846094" y="5590131"/>
              <a:ext cx="12307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weiter</a:t>
              </a:r>
            </a:p>
          </p:txBody>
        </p:sp>
      </p:grpSp>
      <p:pic>
        <p:nvPicPr>
          <p:cNvPr id="17" name="Grafik 16">
            <a:extLst>
              <a:ext uri="{FF2B5EF4-FFF2-40B4-BE49-F238E27FC236}">
                <a16:creationId xmlns:a16="http://schemas.microsoft.com/office/drawing/2014/main" id="{BD98738E-DB01-491B-9F0B-C6907A376F3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628" y="77393"/>
            <a:ext cx="540141" cy="801912"/>
          </a:xfrm>
          <a:prstGeom prst="rect">
            <a:avLst/>
          </a:prstGeom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B5B28607-17A3-4092-B62F-4759295D8BA5}"/>
              </a:ext>
            </a:extLst>
          </p:cNvPr>
          <p:cNvSpPr txBox="1"/>
          <p:nvPr/>
        </p:nvSpPr>
        <p:spPr>
          <a:xfrm>
            <a:off x="5433367" y="323442"/>
            <a:ext cx="13252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Lösung</a:t>
            </a:r>
          </a:p>
        </p:txBody>
      </p:sp>
      <p:sp>
        <p:nvSpPr>
          <p:cNvPr id="15" name="Rechteck 1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2007B2E-73E5-4873-B7DC-6476E9FD3819}"/>
              </a:ext>
            </a:extLst>
          </p:cNvPr>
          <p:cNvSpPr/>
          <p:nvPr/>
        </p:nvSpPr>
        <p:spPr>
          <a:xfrm>
            <a:off x="8986989" y="5078012"/>
            <a:ext cx="2948940" cy="148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C8B0917A-2FE3-4A7B-BAFC-A9E3616B9A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967" y="903302"/>
            <a:ext cx="4464000" cy="4464000"/>
          </a:xfrm>
          <a:prstGeom prst="rect">
            <a:avLst/>
          </a:prstGeom>
        </p:spPr>
      </p:pic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C032B2C8-E30B-4F27-AA92-0D4C69866EB4}"/>
              </a:ext>
            </a:extLst>
          </p:cNvPr>
          <p:cNvGrpSpPr/>
          <p:nvPr/>
        </p:nvGrpSpPr>
        <p:grpSpPr>
          <a:xfrm>
            <a:off x="4733743" y="5485497"/>
            <a:ext cx="2838448" cy="621004"/>
            <a:chOff x="1481141" y="606216"/>
            <a:chExt cx="2838448" cy="621004"/>
          </a:xfrm>
        </p:grpSpPr>
        <p:sp>
          <p:nvSpPr>
            <p:cNvPr id="25" name="Ellipse 24">
              <a:extLst>
                <a:ext uri="{FF2B5EF4-FFF2-40B4-BE49-F238E27FC236}">
                  <a16:creationId xmlns:a16="http://schemas.microsoft.com/office/drawing/2014/main" id="{5FAF549A-9D35-40EC-907F-ADA6A2EEC031}"/>
                </a:ext>
              </a:extLst>
            </p:cNvPr>
            <p:cNvSpPr/>
            <p:nvPr/>
          </p:nvSpPr>
          <p:spPr>
            <a:xfrm>
              <a:off x="3724277" y="606216"/>
              <a:ext cx="595312" cy="619876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" name="Ellipse 25">
              <a:extLst>
                <a:ext uri="{FF2B5EF4-FFF2-40B4-BE49-F238E27FC236}">
                  <a16:creationId xmlns:a16="http://schemas.microsoft.com/office/drawing/2014/main" id="{F57BC620-BD68-4B1B-941F-A412BDBA52BC}"/>
                </a:ext>
              </a:extLst>
            </p:cNvPr>
            <p:cNvSpPr/>
            <p:nvPr/>
          </p:nvSpPr>
          <p:spPr>
            <a:xfrm>
              <a:off x="2976565" y="607344"/>
              <a:ext cx="595312" cy="61987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" name="Ellipse 26">
              <a:extLst>
                <a:ext uri="{FF2B5EF4-FFF2-40B4-BE49-F238E27FC236}">
                  <a16:creationId xmlns:a16="http://schemas.microsoft.com/office/drawing/2014/main" id="{8FFADE30-18F9-4AEF-8777-C5C8134D7600}"/>
                </a:ext>
              </a:extLst>
            </p:cNvPr>
            <p:cNvSpPr/>
            <p:nvPr/>
          </p:nvSpPr>
          <p:spPr>
            <a:xfrm>
              <a:off x="2228853" y="607344"/>
              <a:ext cx="595312" cy="6198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" name="Ellipse 27">
              <a:extLst>
                <a:ext uri="{FF2B5EF4-FFF2-40B4-BE49-F238E27FC236}">
                  <a16:creationId xmlns:a16="http://schemas.microsoft.com/office/drawing/2014/main" id="{5BDC531C-38D0-467F-857D-938428A3B8BC}"/>
                </a:ext>
              </a:extLst>
            </p:cNvPr>
            <p:cNvSpPr/>
            <p:nvPr/>
          </p:nvSpPr>
          <p:spPr>
            <a:xfrm>
              <a:off x="1481141" y="607344"/>
              <a:ext cx="595312" cy="619876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29" name="Grafik 28" descr="Ein Bild, das ClipArt enthält.&#10;&#10;Automatisch generierte Beschreibung">
            <a:extLst>
              <a:ext uri="{FF2B5EF4-FFF2-40B4-BE49-F238E27FC236}">
                <a16:creationId xmlns:a16="http://schemas.microsoft.com/office/drawing/2014/main" id="{7F80A044-223B-4C98-AB92-B4A7B8792C7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150" y="6168186"/>
            <a:ext cx="762675" cy="619876"/>
          </a:xfrm>
          <a:prstGeom prst="rect">
            <a:avLst/>
          </a:prstGeom>
        </p:spPr>
      </p:pic>
      <p:pic>
        <p:nvPicPr>
          <p:cNvPr id="2" name="Kasse_g">
            <a:hlinkClick r:id="" action="ppaction://media"/>
            <a:extLst>
              <a:ext uri="{FF2B5EF4-FFF2-40B4-BE49-F238E27FC236}">
                <a16:creationId xmlns:a16="http://schemas.microsoft.com/office/drawing/2014/main" id="{9726B3FA-107C-460B-AF51-8F736DB313C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025967" y="10236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008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2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230194B9-C89D-4FA6-A8C7-486CDFAD8124}"/>
              </a:ext>
            </a:extLst>
          </p:cNvPr>
          <p:cNvGrpSpPr/>
          <p:nvPr/>
        </p:nvGrpSpPr>
        <p:grpSpPr>
          <a:xfrm>
            <a:off x="9510713" y="5385197"/>
            <a:ext cx="2243137" cy="871537"/>
            <a:chOff x="9510713" y="5385197"/>
            <a:chExt cx="2243137" cy="871537"/>
          </a:xfrm>
        </p:grpSpPr>
        <p:sp>
          <p:nvSpPr>
            <p:cNvPr id="8" name="Rechteck: abgerundete Ecken 7">
              <a:extLst>
                <a:ext uri="{FF2B5EF4-FFF2-40B4-BE49-F238E27FC236}">
                  <a16:creationId xmlns:a16="http://schemas.microsoft.com/office/drawing/2014/main" id="{34FB1D84-EDBA-449D-A1ED-6D5FECC8F108}"/>
                </a:ext>
              </a:extLst>
            </p:cNvPr>
            <p:cNvSpPr/>
            <p:nvPr/>
          </p:nvSpPr>
          <p:spPr>
            <a:xfrm>
              <a:off x="9510713" y="5385197"/>
              <a:ext cx="2243137" cy="871537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" name="Gleichschenkliges Dreieck 8">
              <a:extLst>
                <a:ext uri="{FF2B5EF4-FFF2-40B4-BE49-F238E27FC236}">
                  <a16:creationId xmlns:a16="http://schemas.microsoft.com/office/drawing/2014/main" id="{47C56B95-A531-438A-B72D-5034A3F2D992}"/>
                </a:ext>
              </a:extLst>
            </p:cNvPr>
            <p:cNvSpPr/>
            <p:nvPr/>
          </p:nvSpPr>
          <p:spPr>
            <a:xfrm rot="5400000">
              <a:off x="10966552" y="5591158"/>
              <a:ext cx="545305" cy="459609"/>
            </a:xfrm>
            <a:prstGeom prst="triangle">
              <a:avLst>
                <a:gd name="adj" fmla="val 47525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id="{148929FF-FB17-4B2A-8AD4-EFC53876ADC2}"/>
                </a:ext>
              </a:extLst>
            </p:cNvPr>
            <p:cNvSpPr txBox="1"/>
            <p:nvPr/>
          </p:nvSpPr>
          <p:spPr>
            <a:xfrm>
              <a:off x="9846094" y="5590131"/>
              <a:ext cx="12307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weiter</a:t>
              </a:r>
            </a:p>
          </p:txBody>
        </p:sp>
      </p:grpSp>
      <p:pic>
        <p:nvPicPr>
          <p:cNvPr id="17" name="Grafik 16">
            <a:extLst>
              <a:ext uri="{FF2B5EF4-FFF2-40B4-BE49-F238E27FC236}">
                <a16:creationId xmlns:a16="http://schemas.microsoft.com/office/drawing/2014/main" id="{9FA5AFB6-4A0D-496E-946C-4F85F62570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384" y="40304"/>
            <a:ext cx="2469167" cy="862998"/>
          </a:xfrm>
          <a:prstGeom prst="rect">
            <a:avLst/>
          </a:prstGeom>
        </p:spPr>
      </p:pic>
      <p:sp>
        <p:nvSpPr>
          <p:cNvPr id="10" name="Rechteck 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AE8DE4A-8C48-4E14-9F5B-7910A99C5FF6}"/>
              </a:ext>
            </a:extLst>
          </p:cNvPr>
          <p:cNvSpPr/>
          <p:nvPr/>
        </p:nvSpPr>
        <p:spPr>
          <a:xfrm>
            <a:off x="8986989" y="5078012"/>
            <a:ext cx="2948940" cy="148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357D858-1726-42BA-84AA-F6B92204B44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967" y="828784"/>
            <a:ext cx="4464000" cy="4464000"/>
          </a:xfrm>
          <a:prstGeom prst="rect">
            <a:avLst/>
          </a:prstGeom>
        </p:spPr>
      </p:pic>
      <p:pic>
        <p:nvPicPr>
          <p:cNvPr id="2" name="Dusche">
            <a:hlinkClick r:id="" action="ppaction://media"/>
            <a:extLst>
              <a:ext uri="{FF2B5EF4-FFF2-40B4-BE49-F238E27FC236}">
                <a16:creationId xmlns:a16="http://schemas.microsoft.com/office/drawing/2014/main" id="{F632621F-1D4D-48C8-ADF3-4C34B3A74C2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511984" y="10591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684206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11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230194B9-C89D-4FA6-A8C7-486CDFAD8124}"/>
              </a:ext>
            </a:extLst>
          </p:cNvPr>
          <p:cNvGrpSpPr/>
          <p:nvPr/>
        </p:nvGrpSpPr>
        <p:grpSpPr>
          <a:xfrm>
            <a:off x="9510713" y="5385197"/>
            <a:ext cx="2243137" cy="871537"/>
            <a:chOff x="9510713" y="5385197"/>
            <a:chExt cx="2243137" cy="871537"/>
          </a:xfrm>
        </p:grpSpPr>
        <p:sp>
          <p:nvSpPr>
            <p:cNvPr id="8" name="Rechteck: abgerundete Ecken 7">
              <a:hlinkClick r:id="rId4" action="ppaction://hlinksldjump"/>
              <a:extLst>
                <a:ext uri="{FF2B5EF4-FFF2-40B4-BE49-F238E27FC236}">
                  <a16:creationId xmlns:a16="http://schemas.microsoft.com/office/drawing/2014/main" id="{34FB1D84-EDBA-449D-A1ED-6D5FECC8F108}"/>
                </a:ext>
              </a:extLst>
            </p:cNvPr>
            <p:cNvSpPr/>
            <p:nvPr/>
          </p:nvSpPr>
          <p:spPr>
            <a:xfrm>
              <a:off x="9510713" y="5385197"/>
              <a:ext cx="2243137" cy="871537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" name="Gleichschenkliges Dreieck 8">
              <a:extLst>
                <a:ext uri="{FF2B5EF4-FFF2-40B4-BE49-F238E27FC236}">
                  <a16:creationId xmlns:a16="http://schemas.microsoft.com/office/drawing/2014/main" id="{47C56B95-A531-438A-B72D-5034A3F2D992}"/>
                </a:ext>
              </a:extLst>
            </p:cNvPr>
            <p:cNvSpPr/>
            <p:nvPr/>
          </p:nvSpPr>
          <p:spPr>
            <a:xfrm rot="5400000">
              <a:off x="10966552" y="5591158"/>
              <a:ext cx="545305" cy="459609"/>
            </a:xfrm>
            <a:prstGeom prst="triangle">
              <a:avLst>
                <a:gd name="adj" fmla="val 47525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id="{148929FF-FB17-4B2A-8AD4-EFC53876ADC2}"/>
                </a:ext>
              </a:extLst>
            </p:cNvPr>
            <p:cNvSpPr txBox="1"/>
            <p:nvPr/>
          </p:nvSpPr>
          <p:spPr>
            <a:xfrm>
              <a:off x="9846094" y="5590131"/>
              <a:ext cx="12307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weiter</a:t>
              </a:r>
            </a:p>
          </p:txBody>
        </p:sp>
      </p:grpSp>
      <p:pic>
        <p:nvPicPr>
          <p:cNvPr id="17" name="Grafik 16">
            <a:extLst>
              <a:ext uri="{FF2B5EF4-FFF2-40B4-BE49-F238E27FC236}">
                <a16:creationId xmlns:a16="http://schemas.microsoft.com/office/drawing/2014/main" id="{BD98738E-DB01-491B-9F0B-C6907A376F3A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628" y="77393"/>
            <a:ext cx="540141" cy="801912"/>
          </a:xfrm>
          <a:prstGeom prst="rect">
            <a:avLst/>
          </a:prstGeom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B5B28607-17A3-4092-B62F-4759295D8BA5}"/>
              </a:ext>
            </a:extLst>
          </p:cNvPr>
          <p:cNvSpPr txBox="1"/>
          <p:nvPr/>
        </p:nvSpPr>
        <p:spPr>
          <a:xfrm>
            <a:off x="5433367" y="323442"/>
            <a:ext cx="13252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Lösung</a:t>
            </a:r>
          </a:p>
        </p:txBody>
      </p:sp>
      <p:sp>
        <p:nvSpPr>
          <p:cNvPr id="19" name="Rechteck 18">
            <a:hlinkClick r:id="rId4" action="ppaction://hlinksldjump"/>
            <a:extLst>
              <a:ext uri="{FF2B5EF4-FFF2-40B4-BE49-F238E27FC236}">
                <a16:creationId xmlns:a16="http://schemas.microsoft.com/office/drawing/2014/main" id="{A7451BDD-23C7-4236-8344-DB28021AED2F}"/>
              </a:ext>
            </a:extLst>
          </p:cNvPr>
          <p:cNvSpPr/>
          <p:nvPr/>
        </p:nvSpPr>
        <p:spPr>
          <a:xfrm>
            <a:off x="9006840" y="5097780"/>
            <a:ext cx="2948940" cy="148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73812326-8915-4698-A3C6-A360A08CE26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967" y="893827"/>
            <a:ext cx="4464000" cy="4464000"/>
          </a:xfrm>
          <a:prstGeom prst="rect">
            <a:avLst/>
          </a:prstGeom>
        </p:spPr>
      </p:pic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53C0275D-0DF4-4B2F-AE33-D5AE880A0322}"/>
              </a:ext>
            </a:extLst>
          </p:cNvPr>
          <p:cNvGrpSpPr/>
          <p:nvPr/>
        </p:nvGrpSpPr>
        <p:grpSpPr>
          <a:xfrm>
            <a:off x="5050629" y="5511024"/>
            <a:ext cx="2090736" cy="619876"/>
            <a:chOff x="1481141" y="607344"/>
            <a:chExt cx="2090736" cy="619876"/>
          </a:xfrm>
        </p:grpSpPr>
        <p:sp>
          <p:nvSpPr>
            <p:cNvPr id="22" name="Ellipse 21">
              <a:extLst>
                <a:ext uri="{FF2B5EF4-FFF2-40B4-BE49-F238E27FC236}">
                  <a16:creationId xmlns:a16="http://schemas.microsoft.com/office/drawing/2014/main" id="{175DCCB6-78ED-47A3-B755-94F435E33413}"/>
                </a:ext>
              </a:extLst>
            </p:cNvPr>
            <p:cNvSpPr/>
            <p:nvPr/>
          </p:nvSpPr>
          <p:spPr>
            <a:xfrm>
              <a:off x="2976565" y="607344"/>
              <a:ext cx="595312" cy="61987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" name="Ellipse 22">
              <a:extLst>
                <a:ext uri="{FF2B5EF4-FFF2-40B4-BE49-F238E27FC236}">
                  <a16:creationId xmlns:a16="http://schemas.microsoft.com/office/drawing/2014/main" id="{CE85F698-0B21-4C94-BD8B-10D61B7F4044}"/>
                </a:ext>
              </a:extLst>
            </p:cNvPr>
            <p:cNvSpPr/>
            <p:nvPr/>
          </p:nvSpPr>
          <p:spPr>
            <a:xfrm>
              <a:off x="2228853" y="607344"/>
              <a:ext cx="595312" cy="61987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" name="Ellipse 23">
              <a:extLst>
                <a:ext uri="{FF2B5EF4-FFF2-40B4-BE49-F238E27FC236}">
                  <a16:creationId xmlns:a16="http://schemas.microsoft.com/office/drawing/2014/main" id="{69A51FB0-3484-49F5-A091-168C39A8749B}"/>
                </a:ext>
              </a:extLst>
            </p:cNvPr>
            <p:cNvSpPr/>
            <p:nvPr/>
          </p:nvSpPr>
          <p:spPr>
            <a:xfrm>
              <a:off x="1481141" y="607344"/>
              <a:ext cx="595312" cy="61987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25" name="Grafik 24" descr="Ein Bild, das ClipArt enthält.&#10;&#10;Automatisch generierte Beschreibung">
            <a:extLst>
              <a:ext uri="{FF2B5EF4-FFF2-40B4-BE49-F238E27FC236}">
                <a16:creationId xmlns:a16="http://schemas.microsoft.com/office/drawing/2014/main" id="{A4021575-8C97-4E12-8DAC-98BBC07E9D1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371" y="6160731"/>
            <a:ext cx="762675" cy="619876"/>
          </a:xfrm>
          <a:prstGeom prst="rect">
            <a:avLst/>
          </a:prstGeom>
        </p:spPr>
      </p:pic>
      <p:pic>
        <p:nvPicPr>
          <p:cNvPr id="2" name="Fuß_g">
            <a:hlinkClick r:id="" action="ppaction://media"/>
            <a:extLst>
              <a:ext uri="{FF2B5EF4-FFF2-40B4-BE49-F238E27FC236}">
                <a16:creationId xmlns:a16="http://schemas.microsoft.com/office/drawing/2014/main" id="{83785233-A981-4F6C-B923-5EE44D64D7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949767" y="10337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412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34FB1D84-EDBA-449D-A1ED-6D5FECC8F108}"/>
              </a:ext>
            </a:extLst>
          </p:cNvPr>
          <p:cNvSpPr/>
          <p:nvPr/>
        </p:nvSpPr>
        <p:spPr>
          <a:xfrm>
            <a:off x="9510713" y="5385197"/>
            <a:ext cx="2243137" cy="871537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61D07DE2-34C9-4D0A-B237-0418397B33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414" y="239098"/>
            <a:ext cx="2469167" cy="698213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D3F11CAB-ABFB-4ADC-A767-45A862E82D7B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9028" y="5430985"/>
            <a:ext cx="525354" cy="779959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C9247C73-0664-48AD-8F7B-FC93A46FDE40}"/>
              </a:ext>
            </a:extLst>
          </p:cNvPr>
          <p:cNvSpPr txBox="1"/>
          <p:nvPr/>
        </p:nvSpPr>
        <p:spPr>
          <a:xfrm>
            <a:off x="9755846" y="5603637"/>
            <a:ext cx="1317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Lösung</a:t>
            </a:r>
          </a:p>
        </p:txBody>
      </p:sp>
      <p:sp>
        <p:nvSpPr>
          <p:cNvPr id="9" name="Rechteck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22E8DA7-094C-453E-B604-4632E9F71F5E}"/>
              </a:ext>
            </a:extLst>
          </p:cNvPr>
          <p:cNvSpPr/>
          <p:nvPr/>
        </p:nvSpPr>
        <p:spPr>
          <a:xfrm>
            <a:off x="8986989" y="5078012"/>
            <a:ext cx="2948940" cy="148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730955F8-AF7B-4F96-8059-74BBCFD68F0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967" y="828784"/>
            <a:ext cx="4464000" cy="4464000"/>
          </a:xfrm>
          <a:prstGeom prst="rect">
            <a:avLst/>
          </a:prstGeom>
        </p:spPr>
      </p:pic>
      <p:pic>
        <p:nvPicPr>
          <p:cNvPr id="2" name="Dusche_g">
            <a:hlinkClick r:id="" action="ppaction://media"/>
            <a:extLst>
              <a:ext uri="{FF2B5EF4-FFF2-40B4-BE49-F238E27FC236}">
                <a16:creationId xmlns:a16="http://schemas.microsoft.com/office/drawing/2014/main" id="{52CC8039-819D-4078-A2E3-C3032A735C8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152967" y="9017000"/>
            <a:ext cx="406400" cy="406400"/>
          </a:xfrm>
          <a:prstGeom prst="rect">
            <a:avLst/>
          </a:prstGeom>
        </p:spPr>
      </p:pic>
      <p:pic>
        <p:nvPicPr>
          <p:cNvPr id="12" name="Dusche_g">
            <a:hlinkClick r:id="" action="ppaction://media"/>
            <a:extLst>
              <a:ext uri="{FF2B5EF4-FFF2-40B4-BE49-F238E27FC236}">
                <a16:creationId xmlns:a16="http://schemas.microsoft.com/office/drawing/2014/main" id="{5E840258-F531-4772-93F0-B2EC846C806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305367" y="91694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920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0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3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230194B9-C89D-4FA6-A8C7-486CDFAD8124}"/>
              </a:ext>
            </a:extLst>
          </p:cNvPr>
          <p:cNvGrpSpPr/>
          <p:nvPr/>
        </p:nvGrpSpPr>
        <p:grpSpPr>
          <a:xfrm>
            <a:off x="9510713" y="5385197"/>
            <a:ext cx="2243137" cy="871537"/>
            <a:chOff x="9510713" y="5385197"/>
            <a:chExt cx="2243137" cy="871537"/>
          </a:xfrm>
        </p:grpSpPr>
        <p:sp>
          <p:nvSpPr>
            <p:cNvPr id="8" name="Rechteck: abgerundete Ecken 7">
              <a:extLst>
                <a:ext uri="{FF2B5EF4-FFF2-40B4-BE49-F238E27FC236}">
                  <a16:creationId xmlns:a16="http://schemas.microsoft.com/office/drawing/2014/main" id="{34FB1D84-EDBA-449D-A1ED-6D5FECC8F108}"/>
                </a:ext>
              </a:extLst>
            </p:cNvPr>
            <p:cNvSpPr/>
            <p:nvPr/>
          </p:nvSpPr>
          <p:spPr>
            <a:xfrm>
              <a:off x="9510713" y="5385197"/>
              <a:ext cx="2243137" cy="871537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" name="Gleichschenkliges Dreieck 8">
              <a:extLst>
                <a:ext uri="{FF2B5EF4-FFF2-40B4-BE49-F238E27FC236}">
                  <a16:creationId xmlns:a16="http://schemas.microsoft.com/office/drawing/2014/main" id="{47C56B95-A531-438A-B72D-5034A3F2D992}"/>
                </a:ext>
              </a:extLst>
            </p:cNvPr>
            <p:cNvSpPr/>
            <p:nvPr/>
          </p:nvSpPr>
          <p:spPr>
            <a:xfrm rot="5400000">
              <a:off x="10966552" y="5591158"/>
              <a:ext cx="545305" cy="459609"/>
            </a:xfrm>
            <a:prstGeom prst="triangle">
              <a:avLst>
                <a:gd name="adj" fmla="val 47525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id="{148929FF-FB17-4B2A-8AD4-EFC53876ADC2}"/>
                </a:ext>
              </a:extLst>
            </p:cNvPr>
            <p:cNvSpPr txBox="1"/>
            <p:nvPr/>
          </p:nvSpPr>
          <p:spPr>
            <a:xfrm>
              <a:off x="9846094" y="5590131"/>
              <a:ext cx="12307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weiter</a:t>
              </a:r>
            </a:p>
          </p:txBody>
        </p:sp>
      </p:grpSp>
      <p:pic>
        <p:nvPicPr>
          <p:cNvPr id="17" name="Grafik 16">
            <a:extLst>
              <a:ext uri="{FF2B5EF4-FFF2-40B4-BE49-F238E27FC236}">
                <a16:creationId xmlns:a16="http://schemas.microsoft.com/office/drawing/2014/main" id="{BD98738E-DB01-491B-9F0B-C6907A376F3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628" y="77393"/>
            <a:ext cx="540141" cy="801912"/>
          </a:xfrm>
          <a:prstGeom prst="rect">
            <a:avLst/>
          </a:prstGeom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B5B28607-17A3-4092-B62F-4759295D8BA5}"/>
              </a:ext>
            </a:extLst>
          </p:cNvPr>
          <p:cNvSpPr txBox="1"/>
          <p:nvPr/>
        </p:nvSpPr>
        <p:spPr>
          <a:xfrm>
            <a:off x="5433367" y="323442"/>
            <a:ext cx="13252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Lösung</a:t>
            </a:r>
          </a:p>
        </p:txBody>
      </p:sp>
      <p:sp>
        <p:nvSpPr>
          <p:cNvPr id="15" name="Rechteck 1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E22B5FC-829C-4CC2-9F60-013B084F9BF4}"/>
              </a:ext>
            </a:extLst>
          </p:cNvPr>
          <p:cNvSpPr/>
          <p:nvPr/>
        </p:nvSpPr>
        <p:spPr>
          <a:xfrm>
            <a:off x="8986989" y="5078012"/>
            <a:ext cx="2948940" cy="148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0639F0E0-A2A1-4A1E-9C68-CA41548FDC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967" y="828784"/>
            <a:ext cx="4464000" cy="4464000"/>
          </a:xfrm>
          <a:prstGeom prst="rect">
            <a:avLst/>
          </a:prstGeom>
        </p:spPr>
      </p:pic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24E31E5B-C644-49D2-A0B8-0D46091EEC78}"/>
              </a:ext>
            </a:extLst>
          </p:cNvPr>
          <p:cNvGrpSpPr/>
          <p:nvPr/>
        </p:nvGrpSpPr>
        <p:grpSpPr>
          <a:xfrm>
            <a:off x="4676773" y="5430792"/>
            <a:ext cx="2838448" cy="621004"/>
            <a:chOff x="1481141" y="606216"/>
            <a:chExt cx="2838448" cy="621004"/>
          </a:xfrm>
        </p:grpSpPr>
        <p:sp>
          <p:nvSpPr>
            <p:cNvPr id="22" name="Ellipse 21">
              <a:extLst>
                <a:ext uri="{FF2B5EF4-FFF2-40B4-BE49-F238E27FC236}">
                  <a16:creationId xmlns:a16="http://schemas.microsoft.com/office/drawing/2014/main" id="{D6894B60-6B15-4E0F-93AC-C9BF01D93992}"/>
                </a:ext>
              </a:extLst>
            </p:cNvPr>
            <p:cNvSpPr/>
            <p:nvPr/>
          </p:nvSpPr>
          <p:spPr>
            <a:xfrm>
              <a:off x="3724277" y="606216"/>
              <a:ext cx="595312" cy="6198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" name="Ellipse 22">
              <a:extLst>
                <a:ext uri="{FF2B5EF4-FFF2-40B4-BE49-F238E27FC236}">
                  <a16:creationId xmlns:a16="http://schemas.microsoft.com/office/drawing/2014/main" id="{A9FE28B4-0B0C-4100-B997-F0A90D70FEC2}"/>
                </a:ext>
              </a:extLst>
            </p:cNvPr>
            <p:cNvSpPr/>
            <p:nvPr/>
          </p:nvSpPr>
          <p:spPr>
            <a:xfrm>
              <a:off x="2976565" y="607344"/>
              <a:ext cx="595312" cy="61987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" name="Ellipse 27">
              <a:extLst>
                <a:ext uri="{FF2B5EF4-FFF2-40B4-BE49-F238E27FC236}">
                  <a16:creationId xmlns:a16="http://schemas.microsoft.com/office/drawing/2014/main" id="{C6A5D78E-0F0F-48E0-846E-250E2FF8944A}"/>
                </a:ext>
              </a:extLst>
            </p:cNvPr>
            <p:cNvSpPr/>
            <p:nvPr/>
          </p:nvSpPr>
          <p:spPr>
            <a:xfrm>
              <a:off x="2228853" y="607344"/>
              <a:ext cx="595312" cy="6198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" name="Ellipse 28">
              <a:extLst>
                <a:ext uri="{FF2B5EF4-FFF2-40B4-BE49-F238E27FC236}">
                  <a16:creationId xmlns:a16="http://schemas.microsoft.com/office/drawing/2014/main" id="{4A315409-E571-4966-B3B6-6FD80EBEC045}"/>
                </a:ext>
              </a:extLst>
            </p:cNvPr>
            <p:cNvSpPr/>
            <p:nvPr/>
          </p:nvSpPr>
          <p:spPr>
            <a:xfrm>
              <a:off x="1481141" y="607344"/>
              <a:ext cx="595312" cy="6198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30" name="Grafik 29">
            <a:extLst>
              <a:ext uri="{FF2B5EF4-FFF2-40B4-BE49-F238E27FC236}">
                <a16:creationId xmlns:a16="http://schemas.microsoft.com/office/drawing/2014/main" id="{985A24CD-2FF6-4455-B20E-9CE1ACDB9A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5622" y="6093615"/>
            <a:ext cx="998514" cy="574253"/>
          </a:xfrm>
          <a:prstGeom prst="rect">
            <a:avLst/>
          </a:prstGeom>
        </p:spPr>
      </p:pic>
      <p:pic>
        <p:nvPicPr>
          <p:cNvPr id="2" name="Dusche_g">
            <a:hlinkClick r:id="" action="ppaction://media"/>
            <a:extLst>
              <a:ext uri="{FF2B5EF4-FFF2-40B4-BE49-F238E27FC236}">
                <a16:creationId xmlns:a16="http://schemas.microsoft.com/office/drawing/2014/main" id="{44EA6FAF-FCED-4AB4-BDC7-456F578296B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473573" y="86106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013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0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230194B9-C89D-4FA6-A8C7-486CDFAD8124}"/>
              </a:ext>
            </a:extLst>
          </p:cNvPr>
          <p:cNvGrpSpPr/>
          <p:nvPr/>
        </p:nvGrpSpPr>
        <p:grpSpPr>
          <a:xfrm>
            <a:off x="9510713" y="5385197"/>
            <a:ext cx="2243137" cy="871537"/>
            <a:chOff x="9510713" y="5385197"/>
            <a:chExt cx="2243137" cy="871537"/>
          </a:xfrm>
        </p:grpSpPr>
        <p:sp>
          <p:nvSpPr>
            <p:cNvPr id="8" name="Rechteck: abgerundete Ecken 7">
              <a:extLst>
                <a:ext uri="{FF2B5EF4-FFF2-40B4-BE49-F238E27FC236}">
                  <a16:creationId xmlns:a16="http://schemas.microsoft.com/office/drawing/2014/main" id="{34FB1D84-EDBA-449D-A1ED-6D5FECC8F108}"/>
                </a:ext>
              </a:extLst>
            </p:cNvPr>
            <p:cNvSpPr/>
            <p:nvPr/>
          </p:nvSpPr>
          <p:spPr>
            <a:xfrm>
              <a:off x="9510713" y="5385197"/>
              <a:ext cx="2243137" cy="871537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" name="Gleichschenkliges Dreieck 8">
              <a:extLst>
                <a:ext uri="{FF2B5EF4-FFF2-40B4-BE49-F238E27FC236}">
                  <a16:creationId xmlns:a16="http://schemas.microsoft.com/office/drawing/2014/main" id="{47C56B95-A531-438A-B72D-5034A3F2D992}"/>
                </a:ext>
              </a:extLst>
            </p:cNvPr>
            <p:cNvSpPr/>
            <p:nvPr/>
          </p:nvSpPr>
          <p:spPr>
            <a:xfrm rot="5400000">
              <a:off x="10966552" y="5591158"/>
              <a:ext cx="545305" cy="459609"/>
            </a:xfrm>
            <a:prstGeom prst="triangle">
              <a:avLst>
                <a:gd name="adj" fmla="val 47525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id="{148929FF-FB17-4B2A-8AD4-EFC53876ADC2}"/>
                </a:ext>
              </a:extLst>
            </p:cNvPr>
            <p:cNvSpPr txBox="1"/>
            <p:nvPr/>
          </p:nvSpPr>
          <p:spPr>
            <a:xfrm>
              <a:off x="9846094" y="5590131"/>
              <a:ext cx="12307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weiter</a:t>
              </a:r>
            </a:p>
          </p:txBody>
        </p:sp>
      </p:grpSp>
      <p:pic>
        <p:nvPicPr>
          <p:cNvPr id="17" name="Grafik 16">
            <a:extLst>
              <a:ext uri="{FF2B5EF4-FFF2-40B4-BE49-F238E27FC236}">
                <a16:creationId xmlns:a16="http://schemas.microsoft.com/office/drawing/2014/main" id="{9FA5AFB6-4A0D-496E-946C-4F85F62570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384" y="40304"/>
            <a:ext cx="2469167" cy="862998"/>
          </a:xfrm>
          <a:prstGeom prst="rect">
            <a:avLst/>
          </a:prstGeom>
        </p:spPr>
      </p:pic>
      <p:sp>
        <p:nvSpPr>
          <p:cNvPr id="10" name="Rechteck 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33FC1AA-5D02-47B3-B591-938DF5387CF0}"/>
              </a:ext>
            </a:extLst>
          </p:cNvPr>
          <p:cNvSpPr/>
          <p:nvPr/>
        </p:nvSpPr>
        <p:spPr>
          <a:xfrm>
            <a:off x="8986989" y="5078012"/>
            <a:ext cx="2948940" cy="148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EA20ADA-77FD-4B93-93B4-C2BE00ED53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6480" y="785183"/>
            <a:ext cx="4749487" cy="4464000"/>
          </a:xfrm>
          <a:prstGeom prst="rect">
            <a:avLst/>
          </a:prstGeom>
        </p:spPr>
      </p:pic>
      <p:pic>
        <p:nvPicPr>
          <p:cNvPr id="2" name="Gebiss">
            <a:hlinkClick r:id="" action="ppaction://media"/>
            <a:extLst>
              <a:ext uri="{FF2B5EF4-FFF2-40B4-BE49-F238E27FC236}">
                <a16:creationId xmlns:a16="http://schemas.microsoft.com/office/drawing/2014/main" id="{DF10993C-3EF8-4594-B024-73A8CFB0492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981151" y="9728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013910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111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34FB1D84-EDBA-449D-A1ED-6D5FECC8F108}"/>
              </a:ext>
            </a:extLst>
          </p:cNvPr>
          <p:cNvSpPr/>
          <p:nvPr/>
        </p:nvSpPr>
        <p:spPr>
          <a:xfrm>
            <a:off x="9510713" y="5385197"/>
            <a:ext cx="2243137" cy="871537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61D07DE2-34C9-4D0A-B237-0418397B33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414" y="239098"/>
            <a:ext cx="2469167" cy="698213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D3F11CAB-ABFB-4ADC-A767-45A862E82D7B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9028" y="5430985"/>
            <a:ext cx="525354" cy="779959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C9247C73-0664-48AD-8F7B-FC93A46FDE40}"/>
              </a:ext>
            </a:extLst>
          </p:cNvPr>
          <p:cNvSpPr txBox="1"/>
          <p:nvPr/>
        </p:nvSpPr>
        <p:spPr>
          <a:xfrm>
            <a:off x="9755846" y="5603637"/>
            <a:ext cx="1317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Lösung</a:t>
            </a:r>
          </a:p>
        </p:txBody>
      </p:sp>
      <p:sp>
        <p:nvSpPr>
          <p:cNvPr id="9" name="Rechteck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241C890-7824-4E0B-9F2E-9C8CDC8DD23F}"/>
              </a:ext>
            </a:extLst>
          </p:cNvPr>
          <p:cNvSpPr/>
          <p:nvPr/>
        </p:nvSpPr>
        <p:spPr>
          <a:xfrm>
            <a:off x="8986989" y="5078012"/>
            <a:ext cx="2948940" cy="148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6CB224E6-E8DE-49E0-BA47-B932C8DF49C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6480" y="785183"/>
            <a:ext cx="4749487" cy="4464000"/>
          </a:xfrm>
          <a:prstGeom prst="rect">
            <a:avLst/>
          </a:prstGeom>
        </p:spPr>
      </p:pic>
      <p:pic>
        <p:nvPicPr>
          <p:cNvPr id="2" name="Gebiss_g">
            <a:hlinkClick r:id="" action="ppaction://media"/>
            <a:extLst>
              <a:ext uri="{FF2B5EF4-FFF2-40B4-BE49-F238E27FC236}">
                <a16:creationId xmlns:a16="http://schemas.microsoft.com/office/drawing/2014/main" id="{43EDB866-9F3F-44FC-B61D-5851EC6AD91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689597" y="8104817"/>
            <a:ext cx="406400" cy="406400"/>
          </a:xfrm>
          <a:prstGeom prst="rect">
            <a:avLst/>
          </a:prstGeom>
        </p:spPr>
      </p:pic>
      <p:pic>
        <p:nvPicPr>
          <p:cNvPr id="12" name="Gebiss_g">
            <a:hlinkClick r:id="" action="ppaction://media"/>
            <a:extLst>
              <a:ext uri="{FF2B5EF4-FFF2-40B4-BE49-F238E27FC236}">
                <a16:creationId xmlns:a16="http://schemas.microsoft.com/office/drawing/2014/main" id="{F64FDBEA-2DB0-4C1A-9B4A-F0D6317DCAE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841997" y="8257217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709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7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3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230194B9-C89D-4FA6-A8C7-486CDFAD8124}"/>
              </a:ext>
            </a:extLst>
          </p:cNvPr>
          <p:cNvGrpSpPr/>
          <p:nvPr/>
        </p:nvGrpSpPr>
        <p:grpSpPr>
          <a:xfrm>
            <a:off x="9510713" y="5385197"/>
            <a:ext cx="2243137" cy="871537"/>
            <a:chOff x="9510713" y="5385197"/>
            <a:chExt cx="2243137" cy="871537"/>
          </a:xfrm>
        </p:grpSpPr>
        <p:sp>
          <p:nvSpPr>
            <p:cNvPr id="8" name="Rechteck: abgerundete Ecken 7">
              <a:extLst>
                <a:ext uri="{FF2B5EF4-FFF2-40B4-BE49-F238E27FC236}">
                  <a16:creationId xmlns:a16="http://schemas.microsoft.com/office/drawing/2014/main" id="{34FB1D84-EDBA-449D-A1ED-6D5FECC8F108}"/>
                </a:ext>
              </a:extLst>
            </p:cNvPr>
            <p:cNvSpPr/>
            <p:nvPr/>
          </p:nvSpPr>
          <p:spPr>
            <a:xfrm>
              <a:off x="9510713" y="5385197"/>
              <a:ext cx="2243137" cy="871537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" name="Gleichschenkliges Dreieck 8">
              <a:extLst>
                <a:ext uri="{FF2B5EF4-FFF2-40B4-BE49-F238E27FC236}">
                  <a16:creationId xmlns:a16="http://schemas.microsoft.com/office/drawing/2014/main" id="{47C56B95-A531-438A-B72D-5034A3F2D992}"/>
                </a:ext>
              </a:extLst>
            </p:cNvPr>
            <p:cNvSpPr/>
            <p:nvPr/>
          </p:nvSpPr>
          <p:spPr>
            <a:xfrm rot="5400000">
              <a:off x="10966552" y="5591158"/>
              <a:ext cx="545305" cy="459609"/>
            </a:xfrm>
            <a:prstGeom prst="triangle">
              <a:avLst>
                <a:gd name="adj" fmla="val 47525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id="{148929FF-FB17-4B2A-8AD4-EFC53876ADC2}"/>
                </a:ext>
              </a:extLst>
            </p:cNvPr>
            <p:cNvSpPr txBox="1"/>
            <p:nvPr/>
          </p:nvSpPr>
          <p:spPr>
            <a:xfrm>
              <a:off x="9846094" y="5590131"/>
              <a:ext cx="12307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weiter</a:t>
              </a:r>
            </a:p>
          </p:txBody>
        </p:sp>
      </p:grpSp>
      <p:pic>
        <p:nvPicPr>
          <p:cNvPr id="17" name="Grafik 16">
            <a:extLst>
              <a:ext uri="{FF2B5EF4-FFF2-40B4-BE49-F238E27FC236}">
                <a16:creationId xmlns:a16="http://schemas.microsoft.com/office/drawing/2014/main" id="{BD98738E-DB01-491B-9F0B-C6907A376F3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628" y="77393"/>
            <a:ext cx="540141" cy="801912"/>
          </a:xfrm>
          <a:prstGeom prst="rect">
            <a:avLst/>
          </a:prstGeom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B5B28607-17A3-4092-B62F-4759295D8BA5}"/>
              </a:ext>
            </a:extLst>
          </p:cNvPr>
          <p:cNvSpPr txBox="1"/>
          <p:nvPr/>
        </p:nvSpPr>
        <p:spPr>
          <a:xfrm>
            <a:off x="5433367" y="323442"/>
            <a:ext cx="13252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Lösung</a:t>
            </a:r>
          </a:p>
        </p:txBody>
      </p:sp>
      <p:sp>
        <p:nvSpPr>
          <p:cNvPr id="15" name="Rechteck 1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AFEBD0C-5949-4680-8167-DD4679663530}"/>
              </a:ext>
            </a:extLst>
          </p:cNvPr>
          <p:cNvSpPr/>
          <p:nvPr/>
        </p:nvSpPr>
        <p:spPr>
          <a:xfrm>
            <a:off x="8986989" y="5078012"/>
            <a:ext cx="2948940" cy="148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62D326C4-F3C8-4689-BBBD-052232ABC3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6480" y="785183"/>
            <a:ext cx="4749487" cy="4464000"/>
          </a:xfrm>
          <a:prstGeom prst="rect">
            <a:avLst/>
          </a:prstGeom>
        </p:spPr>
      </p:pic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4FB10CF7-1953-481F-ADBB-C9528F9A4404}"/>
              </a:ext>
            </a:extLst>
          </p:cNvPr>
          <p:cNvGrpSpPr/>
          <p:nvPr/>
        </p:nvGrpSpPr>
        <p:grpSpPr>
          <a:xfrm>
            <a:off x="4628143" y="5279629"/>
            <a:ext cx="3586160" cy="621004"/>
            <a:chOff x="1481141" y="606216"/>
            <a:chExt cx="3586160" cy="621004"/>
          </a:xfrm>
        </p:grpSpPr>
        <p:sp>
          <p:nvSpPr>
            <p:cNvPr id="22" name="Ellipse 21">
              <a:extLst>
                <a:ext uri="{FF2B5EF4-FFF2-40B4-BE49-F238E27FC236}">
                  <a16:creationId xmlns:a16="http://schemas.microsoft.com/office/drawing/2014/main" id="{0EA8DB67-5858-4728-BE6A-113B443879E0}"/>
                </a:ext>
              </a:extLst>
            </p:cNvPr>
            <p:cNvSpPr/>
            <p:nvPr/>
          </p:nvSpPr>
          <p:spPr>
            <a:xfrm>
              <a:off x="4471989" y="606216"/>
              <a:ext cx="595312" cy="61987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" name="Ellipse 22">
              <a:extLst>
                <a:ext uri="{FF2B5EF4-FFF2-40B4-BE49-F238E27FC236}">
                  <a16:creationId xmlns:a16="http://schemas.microsoft.com/office/drawing/2014/main" id="{BAE9BCE3-4D09-4131-BB7D-B421BA1E9735}"/>
                </a:ext>
              </a:extLst>
            </p:cNvPr>
            <p:cNvSpPr/>
            <p:nvPr/>
          </p:nvSpPr>
          <p:spPr>
            <a:xfrm>
              <a:off x="3724277" y="606216"/>
              <a:ext cx="595312" cy="6198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" name="Ellipse 23">
              <a:extLst>
                <a:ext uri="{FF2B5EF4-FFF2-40B4-BE49-F238E27FC236}">
                  <a16:creationId xmlns:a16="http://schemas.microsoft.com/office/drawing/2014/main" id="{A694E23E-2B3E-41C7-9836-FB1D8427FF48}"/>
                </a:ext>
              </a:extLst>
            </p:cNvPr>
            <p:cNvSpPr/>
            <p:nvPr/>
          </p:nvSpPr>
          <p:spPr>
            <a:xfrm>
              <a:off x="2976565" y="607344"/>
              <a:ext cx="595312" cy="6198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" name="Ellipse 28">
              <a:extLst>
                <a:ext uri="{FF2B5EF4-FFF2-40B4-BE49-F238E27FC236}">
                  <a16:creationId xmlns:a16="http://schemas.microsoft.com/office/drawing/2014/main" id="{2236F0C4-71CC-446C-8669-109B30BDDC81}"/>
                </a:ext>
              </a:extLst>
            </p:cNvPr>
            <p:cNvSpPr/>
            <p:nvPr/>
          </p:nvSpPr>
          <p:spPr>
            <a:xfrm>
              <a:off x="2228853" y="607344"/>
              <a:ext cx="595312" cy="6198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" name="Ellipse 29">
              <a:extLst>
                <a:ext uri="{FF2B5EF4-FFF2-40B4-BE49-F238E27FC236}">
                  <a16:creationId xmlns:a16="http://schemas.microsoft.com/office/drawing/2014/main" id="{B433318D-0718-4F02-856F-B7BC22E188A6}"/>
                </a:ext>
              </a:extLst>
            </p:cNvPr>
            <p:cNvSpPr/>
            <p:nvPr/>
          </p:nvSpPr>
          <p:spPr>
            <a:xfrm>
              <a:off x="1481141" y="607344"/>
              <a:ext cx="595312" cy="6198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31" name="Grafik 30" descr="Ein Bild, das ClipArt enthält.&#10;&#10;Automatisch generierte Beschreibung">
            <a:extLst>
              <a:ext uri="{FF2B5EF4-FFF2-40B4-BE49-F238E27FC236}">
                <a16:creationId xmlns:a16="http://schemas.microsoft.com/office/drawing/2014/main" id="{3752EF46-97FF-4CCB-987E-56B1AF6D492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115" y="5899505"/>
            <a:ext cx="762675" cy="619876"/>
          </a:xfrm>
          <a:prstGeom prst="rect">
            <a:avLst/>
          </a:prstGeom>
        </p:spPr>
      </p:pic>
      <p:pic>
        <p:nvPicPr>
          <p:cNvPr id="2" name="Gebiss_g">
            <a:hlinkClick r:id="" action="ppaction://media"/>
            <a:extLst>
              <a:ext uri="{FF2B5EF4-FFF2-40B4-BE49-F238E27FC236}">
                <a16:creationId xmlns:a16="http://schemas.microsoft.com/office/drawing/2014/main" id="{C61E2F47-ADF6-4FED-A8DC-9EFA712DDB6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782958" y="75946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686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7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230194B9-C89D-4FA6-A8C7-486CDFAD8124}"/>
              </a:ext>
            </a:extLst>
          </p:cNvPr>
          <p:cNvGrpSpPr/>
          <p:nvPr/>
        </p:nvGrpSpPr>
        <p:grpSpPr>
          <a:xfrm>
            <a:off x="9510713" y="5385197"/>
            <a:ext cx="2243137" cy="871537"/>
            <a:chOff x="9510713" y="5385197"/>
            <a:chExt cx="2243137" cy="871537"/>
          </a:xfrm>
        </p:grpSpPr>
        <p:sp>
          <p:nvSpPr>
            <p:cNvPr id="8" name="Rechteck: abgerundete Ecken 7">
              <a:extLst>
                <a:ext uri="{FF2B5EF4-FFF2-40B4-BE49-F238E27FC236}">
                  <a16:creationId xmlns:a16="http://schemas.microsoft.com/office/drawing/2014/main" id="{34FB1D84-EDBA-449D-A1ED-6D5FECC8F108}"/>
                </a:ext>
              </a:extLst>
            </p:cNvPr>
            <p:cNvSpPr/>
            <p:nvPr/>
          </p:nvSpPr>
          <p:spPr>
            <a:xfrm>
              <a:off x="9510713" y="5385197"/>
              <a:ext cx="2243137" cy="871537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" name="Gleichschenkliges Dreieck 8">
              <a:extLst>
                <a:ext uri="{FF2B5EF4-FFF2-40B4-BE49-F238E27FC236}">
                  <a16:creationId xmlns:a16="http://schemas.microsoft.com/office/drawing/2014/main" id="{47C56B95-A531-438A-B72D-5034A3F2D992}"/>
                </a:ext>
              </a:extLst>
            </p:cNvPr>
            <p:cNvSpPr/>
            <p:nvPr/>
          </p:nvSpPr>
          <p:spPr>
            <a:xfrm rot="5400000">
              <a:off x="10966552" y="5591158"/>
              <a:ext cx="545305" cy="459609"/>
            </a:xfrm>
            <a:prstGeom prst="triangle">
              <a:avLst>
                <a:gd name="adj" fmla="val 47525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id="{148929FF-FB17-4B2A-8AD4-EFC53876ADC2}"/>
                </a:ext>
              </a:extLst>
            </p:cNvPr>
            <p:cNvSpPr txBox="1"/>
            <p:nvPr/>
          </p:nvSpPr>
          <p:spPr>
            <a:xfrm>
              <a:off x="9846094" y="5590131"/>
              <a:ext cx="12307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weiter</a:t>
              </a:r>
            </a:p>
          </p:txBody>
        </p:sp>
      </p:grpSp>
      <p:pic>
        <p:nvPicPr>
          <p:cNvPr id="17" name="Grafik 16">
            <a:extLst>
              <a:ext uri="{FF2B5EF4-FFF2-40B4-BE49-F238E27FC236}">
                <a16:creationId xmlns:a16="http://schemas.microsoft.com/office/drawing/2014/main" id="{9FA5AFB6-4A0D-496E-946C-4F85F62570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384" y="40304"/>
            <a:ext cx="2469167" cy="862998"/>
          </a:xfrm>
          <a:prstGeom prst="rect">
            <a:avLst/>
          </a:prstGeom>
        </p:spPr>
      </p:pic>
      <p:sp>
        <p:nvSpPr>
          <p:cNvPr id="10" name="Rechteck 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7FF5C90-207E-4D7B-A79A-9C4F0F8BD9DB}"/>
              </a:ext>
            </a:extLst>
          </p:cNvPr>
          <p:cNvSpPr/>
          <p:nvPr/>
        </p:nvSpPr>
        <p:spPr>
          <a:xfrm>
            <a:off x="8986989" y="5078012"/>
            <a:ext cx="2948940" cy="148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Grafik 4" descr="Ein Bild, das Schere enthält.&#10;&#10;Automatisch generierte Beschreibung">
            <a:extLst>
              <a:ext uri="{FF2B5EF4-FFF2-40B4-BE49-F238E27FC236}">
                <a16:creationId xmlns:a16="http://schemas.microsoft.com/office/drawing/2014/main" id="{8EDE1ACF-00D4-490A-962B-577B755464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4380" y="903302"/>
            <a:ext cx="5437174" cy="4428000"/>
          </a:xfrm>
          <a:prstGeom prst="rect">
            <a:avLst/>
          </a:prstGeom>
        </p:spPr>
      </p:pic>
      <p:pic>
        <p:nvPicPr>
          <p:cNvPr id="2" name="Schere">
            <a:hlinkClick r:id="" action="ppaction://media"/>
            <a:extLst>
              <a:ext uri="{FF2B5EF4-FFF2-40B4-BE49-F238E27FC236}">
                <a16:creationId xmlns:a16="http://schemas.microsoft.com/office/drawing/2014/main" id="{27C912D4-80F2-4D57-8027-804F2FA1D9A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89600" y="9528629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400115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15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34FB1D84-EDBA-449D-A1ED-6D5FECC8F108}"/>
              </a:ext>
            </a:extLst>
          </p:cNvPr>
          <p:cNvSpPr/>
          <p:nvPr/>
        </p:nvSpPr>
        <p:spPr>
          <a:xfrm>
            <a:off x="9510713" y="5385197"/>
            <a:ext cx="2243137" cy="871537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61D07DE2-34C9-4D0A-B237-0418397B33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414" y="239098"/>
            <a:ext cx="2469167" cy="698213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D3F11CAB-ABFB-4ADC-A767-45A862E82D7B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9028" y="5430985"/>
            <a:ext cx="525354" cy="779959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C9247C73-0664-48AD-8F7B-FC93A46FDE40}"/>
              </a:ext>
            </a:extLst>
          </p:cNvPr>
          <p:cNvSpPr txBox="1"/>
          <p:nvPr/>
        </p:nvSpPr>
        <p:spPr>
          <a:xfrm>
            <a:off x="9755846" y="5603637"/>
            <a:ext cx="1317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Lösung</a:t>
            </a:r>
          </a:p>
        </p:txBody>
      </p:sp>
      <p:sp>
        <p:nvSpPr>
          <p:cNvPr id="9" name="Rechteck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1FD00AA2-FAAD-4F0E-9D61-B718C7B351A8}"/>
              </a:ext>
            </a:extLst>
          </p:cNvPr>
          <p:cNvSpPr/>
          <p:nvPr/>
        </p:nvSpPr>
        <p:spPr>
          <a:xfrm>
            <a:off x="8986989" y="5078012"/>
            <a:ext cx="2948940" cy="148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3" name="Grafik 12" descr="Ein Bild, das Schere enthält.&#10;&#10;Automatisch generierte Beschreibung">
            <a:extLst>
              <a:ext uri="{FF2B5EF4-FFF2-40B4-BE49-F238E27FC236}">
                <a16:creationId xmlns:a16="http://schemas.microsoft.com/office/drawing/2014/main" id="{1E6B1A8D-AD03-4E8C-B268-752B6F6FC88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4380" y="903302"/>
            <a:ext cx="5437174" cy="4428000"/>
          </a:xfrm>
          <a:prstGeom prst="rect">
            <a:avLst/>
          </a:prstGeom>
        </p:spPr>
      </p:pic>
      <p:pic>
        <p:nvPicPr>
          <p:cNvPr id="2" name="Schere_g">
            <a:hlinkClick r:id="" action="ppaction://media"/>
            <a:extLst>
              <a:ext uri="{FF2B5EF4-FFF2-40B4-BE49-F238E27FC236}">
                <a16:creationId xmlns:a16="http://schemas.microsoft.com/office/drawing/2014/main" id="{916E3795-764C-47E6-BAD1-24BBC7798FE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746567" y="8157028"/>
            <a:ext cx="406400" cy="406400"/>
          </a:xfrm>
          <a:prstGeom prst="rect">
            <a:avLst/>
          </a:prstGeom>
        </p:spPr>
      </p:pic>
      <p:pic>
        <p:nvPicPr>
          <p:cNvPr id="12" name="Schere_g">
            <a:hlinkClick r:id="" action="ppaction://media"/>
            <a:extLst>
              <a:ext uri="{FF2B5EF4-FFF2-40B4-BE49-F238E27FC236}">
                <a16:creationId xmlns:a16="http://schemas.microsoft.com/office/drawing/2014/main" id="{6003789E-C668-42E0-A3C6-E8F7485D8C7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898967" y="830942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125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8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3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230194B9-C89D-4FA6-A8C7-486CDFAD8124}"/>
              </a:ext>
            </a:extLst>
          </p:cNvPr>
          <p:cNvGrpSpPr/>
          <p:nvPr/>
        </p:nvGrpSpPr>
        <p:grpSpPr>
          <a:xfrm>
            <a:off x="9510713" y="5385197"/>
            <a:ext cx="2243137" cy="871537"/>
            <a:chOff x="9510713" y="5385197"/>
            <a:chExt cx="2243137" cy="871537"/>
          </a:xfrm>
        </p:grpSpPr>
        <p:sp>
          <p:nvSpPr>
            <p:cNvPr id="8" name="Rechteck: abgerundete Ecken 7">
              <a:extLst>
                <a:ext uri="{FF2B5EF4-FFF2-40B4-BE49-F238E27FC236}">
                  <a16:creationId xmlns:a16="http://schemas.microsoft.com/office/drawing/2014/main" id="{34FB1D84-EDBA-449D-A1ED-6D5FECC8F108}"/>
                </a:ext>
              </a:extLst>
            </p:cNvPr>
            <p:cNvSpPr/>
            <p:nvPr/>
          </p:nvSpPr>
          <p:spPr>
            <a:xfrm>
              <a:off x="9510713" y="5385197"/>
              <a:ext cx="2243137" cy="871537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" name="Gleichschenkliges Dreieck 8">
              <a:extLst>
                <a:ext uri="{FF2B5EF4-FFF2-40B4-BE49-F238E27FC236}">
                  <a16:creationId xmlns:a16="http://schemas.microsoft.com/office/drawing/2014/main" id="{47C56B95-A531-438A-B72D-5034A3F2D992}"/>
                </a:ext>
              </a:extLst>
            </p:cNvPr>
            <p:cNvSpPr/>
            <p:nvPr/>
          </p:nvSpPr>
          <p:spPr>
            <a:xfrm rot="5400000">
              <a:off x="10966552" y="5591158"/>
              <a:ext cx="545305" cy="459609"/>
            </a:xfrm>
            <a:prstGeom prst="triangle">
              <a:avLst>
                <a:gd name="adj" fmla="val 47525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id="{148929FF-FB17-4B2A-8AD4-EFC53876ADC2}"/>
                </a:ext>
              </a:extLst>
            </p:cNvPr>
            <p:cNvSpPr txBox="1"/>
            <p:nvPr/>
          </p:nvSpPr>
          <p:spPr>
            <a:xfrm>
              <a:off x="9846094" y="5590131"/>
              <a:ext cx="12307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weiter</a:t>
              </a:r>
            </a:p>
          </p:txBody>
        </p:sp>
      </p:grpSp>
      <p:pic>
        <p:nvPicPr>
          <p:cNvPr id="17" name="Grafik 16">
            <a:extLst>
              <a:ext uri="{FF2B5EF4-FFF2-40B4-BE49-F238E27FC236}">
                <a16:creationId xmlns:a16="http://schemas.microsoft.com/office/drawing/2014/main" id="{BD98738E-DB01-491B-9F0B-C6907A376F3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628" y="77393"/>
            <a:ext cx="540141" cy="801912"/>
          </a:xfrm>
          <a:prstGeom prst="rect">
            <a:avLst/>
          </a:prstGeom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B5B28607-17A3-4092-B62F-4759295D8BA5}"/>
              </a:ext>
            </a:extLst>
          </p:cNvPr>
          <p:cNvSpPr txBox="1"/>
          <p:nvPr/>
        </p:nvSpPr>
        <p:spPr>
          <a:xfrm>
            <a:off x="5433367" y="323442"/>
            <a:ext cx="13252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Lösung</a:t>
            </a:r>
          </a:p>
        </p:txBody>
      </p:sp>
      <p:sp>
        <p:nvSpPr>
          <p:cNvPr id="15" name="Rechteck 1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6DCADA5-1F34-4F1B-A6EF-70AD6C228089}"/>
              </a:ext>
            </a:extLst>
          </p:cNvPr>
          <p:cNvSpPr/>
          <p:nvPr/>
        </p:nvSpPr>
        <p:spPr>
          <a:xfrm>
            <a:off x="8986989" y="5078012"/>
            <a:ext cx="2948940" cy="148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50CE6A22-68F4-409D-BF13-FA5AC38480B3}"/>
              </a:ext>
            </a:extLst>
          </p:cNvPr>
          <p:cNvGrpSpPr/>
          <p:nvPr/>
        </p:nvGrpSpPr>
        <p:grpSpPr>
          <a:xfrm>
            <a:off x="4733743" y="5467853"/>
            <a:ext cx="2838448" cy="621004"/>
            <a:chOff x="1481141" y="606216"/>
            <a:chExt cx="2838448" cy="621004"/>
          </a:xfrm>
        </p:grpSpPr>
        <p:sp>
          <p:nvSpPr>
            <p:cNvPr id="19" name="Ellipse 18">
              <a:extLst>
                <a:ext uri="{FF2B5EF4-FFF2-40B4-BE49-F238E27FC236}">
                  <a16:creationId xmlns:a16="http://schemas.microsoft.com/office/drawing/2014/main" id="{3904F164-B61A-4D63-B8D0-203D9F5CFC0E}"/>
                </a:ext>
              </a:extLst>
            </p:cNvPr>
            <p:cNvSpPr/>
            <p:nvPr/>
          </p:nvSpPr>
          <p:spPr>
            <a:xfrm>
              <a:off x="3724277" y="606216"/>
              <a:ext cx="595312" cy="6198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" name="Ellipse 24">
              <a:extLst>
                <a:ext uri="{FF2B5EF4-FFF2-40B4-BE49-F238E27FC236}">
                  <a16:creationId xmlns:a16="http://schemas.microsoft.com/office/drawing/2014/main" id="{3BE7D880-1A9D-47CF-953B-2D52CA9E48A7}"/>
                </a:ext>
              </a:extLst>
            </p:cNvPr>
            <p:cNvSpPr/>
            <p:nvPr/>
          </p:nvSpPr>
          <p:spPr>
            <a:xfrm>
              <a:off x="2976565" y="607344"/>
              <a:ext cx="595312" cy="6198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" name="Ellipse 25">
              <a:extLst>
                <a:ext uri="{FF2B5EF4-FFF2-40B4-BE49-F238E27FC236}">
                  <a16:creationId xmlns:a16="http://schemas.microsoft.com/office/drawing/2014/main" id="{BEC8B8CF-3D09-48EC-8FAD-E44CBA32B8AB}"/>
                </a:ext>
              </a:extLst>
            </p:cNvPr>
            <p:cNvSpPr/>
            <p:nvPr/>
          </p:nvSpPr>
          <p:spPr>
            <a:xfrm>
              <a:off x="2228853" y="607344"/>
              <a:ext cx="595312" cy="6198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" name="Ellipse 26">
              <a:extLst>
                <a:ext uri="{FF2B5EF4-FFF2-40B4-BE49-F238E27FC236}">
                  <a16:creationId xmlns:a16="http://schemas.microsoft.com/office/drawing/2014/main" id="{E6D9D093-FDCD-4771-BC1D-46C85CD809CB}"/>
                </a:ext>
              </a:extLst>
            </p:cNvPr>
            <p:cNvSpPr/>
            <p:nvPr/>
          </p:nvSpPr>
          <p:spPr>
            <a:xfrm>
              <a:off x="1481141" y="607344"/>
              <a:ext cx="595312" cy="61987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20" name="Grafik 19">
            <a:extLst>
              <a:ext uri="{FF2B5EF4-FFF2-40B4-BE49-F238E27FC236}">
                <a16:creationId xmlns:a16="http://schemas.microsoft.com/office/drawing/2014/main" id="{048C8D90-D368-4679-AC1B-F15F6BB64E3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4380" y="903302"/>
            <a:ext cx="5437174" cy="4428000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E8C766B7-F56B-423E-B8EA-3EE75848514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2142" y="6189623"/>
            <a:ext cx="998514" cy="574253"/>
          </a:xfrm>
          <a:prstGeom prst="rect">
            <a:avLst/>
          </a:prstGeom>
        </p:spPr>
      </p:pic>
      <p:pic>
        <p:nvPicPr>
          <p:cNvPr id="2" name="Schere_g">
            <a:hlinkClick r:id="" action="ppaction://media"/>
            <a:extLst>
              <a:ext uri="{FF2B5EF4-FFF2-40B4-BE49-F238E27FC236}">
                <a16:creationId xmlns:a16="http://schemas.microsoft.com/office/drawing/2014/main" id="{A427B4BA-3190-4B22-85B0-4382BC8465C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530656" y="8940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936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8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230194B9-C89D-4FA6-A8C7-486CDFAD8124}"/>
              </a:ext>
            </a:extLst>
          </p:cNvPr>
          <p:cNvGrpSpPr/>
          <p:nvPr/>
        </p:nvGrpSpPr>
        <p:grpSpPr>
          <a:xfrm>
            <a:off x="9510713" y="5385197"/>
            <a:ext cx="2243137" cy="871537"/>
            <a:chOff x="9510713" y="5385197"/>
            <a:chExt cx="2243137" cy="871537"/>
          </a:xfrm>
        </p:grpSpPr>
        <p:sp>
          <p:nvSpPr>
            <p:cNvPr id="8" name="Rechteck: abgerundete Ecken 7">
              <a:extLst>
                <a:ext uri="{FF2B5EF4-FFF2-40B4-BE49-F238E27FC236}">
                  <a16:creationId xmlns:a16="http://schemas.microsoft.com/office/drawing/2014/main" id="{34FB1D84-EDBA-449D-A1ED-6D5FECC8F108}"/>
                </a:ext>
              </a:extLst>
            </p:cNvPr>
            <p:cNvSpPr/>
            <p:nvPr/>
          </p:nvSpPr>
          <p:spPr>
            <a:xfrm>
              <a:off x="9510713" y="5385197"/>
              <a:ext cx="2243137" cy="871537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" name="Gleichschenkliges Dreieck 8">
              <a:extLst>
                <a:ext uri="{FF2B5EF4-FFF2-40B4-BE49-F238E27FC236}">
                  <a16:creationId xmlns:a16="http://schemas.microsoft.com/office/drawing/2014/main" id="{47C56B95-A531-438A-B72D-5034A3F2D992}"/>
                </a:ext>
              </a:extLst>
            </p:cNvPr>
            <p:cNvSpPr/>
            <p:nvPr/>
          </p:nvSpPr>
          <p:spPr>
            <a:xfrm rot="5400000">
              <a:off x="10966552" y="5591158"/>
              <a:ext cx="545305" cy="459609"/>
            </a:xfrm>
            <a:prstGeom prst="triangle">
              <a:avLst>
                <a:gd name="adj" fmla="val 47525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id="{148929FF-FB17-4B2A-8AD4-EFC53876ADC2}"/>
                </a:ext>
              </a:extLst>
            </p:cNvPr>
            <p:cNvSpPr txBox="1"/>
            <p:nvPr/>
          </p:nvSpPr>
          <p:spPr>
            <a:xfrm>
              <a:off x="9846094" y="5590131"/>
              <a:ext cx="12307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weiter</a:t>
              </a:r>
            </a:p>
          </p:txBody>
        </p:sp>
      </p:grpSp>
      <p:pic>
        <p:nvPicPr>
          <p:cNvPr id="17" name="Grafik 16">
            <a:extLst>
              <a:ext uri="{FF2B5EF4-FFF2-40B4-BE49-F238E27FC236}">
                <a16:creationId xmlns:a16="http://schemas.microsoft.com/office/drawing/2014/main" id="{9FA5AFB6-4A0D-496E-946C-4F85F62570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384" y="40304"/>
            <a:ext cx="2469167" cy="862998"/>
          </a:xfrm>
          <a:prstGeom prst="rect">
            <a:avLst/>
          </a:prstGeom>
        </p:spPr>
      </p:pic>
      <p:sp>
        <p:nvSpPr>
          <p:cNvPr id="10" name="Rechteck 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5D0474F-19AE-4E6F-BCE3-1A2CF89C1205}"/>
              </a:ext>
            </a:extLst>
          </p:cNvPr>
          <p:cNvSpPr/>
          <p:nvPr/>
        </p:nvSpPr>
        <p:spPr>
          <a:xfrm>
            <a:off x="8986989" y="5078012"/>
            <a:ext cx="2948940" cy="148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EEEB494-372C-4C77-931F-4D8374B8F8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967" y="921197"/>
            <a:ext cx="4464000" cy="4464000"/>
          </a:xfrm>
          <a:prstGeom prst="rect">
            <a:avLst/>
          </a:prstGeom>
        </p:spPr>
      </p:pic>
      <p:pic>
        <p:nvPicPr>
          <p:cNvPr id="3" name="Schule">
            <a:hlinkClick r:id="" action="ppaction://media"/>
            <a:extLst>
              <a:ext uri="{FF2B5EF4-FFF2-40B4-BE49-F238E27FC236}">
                <a16:creationId xmlns:a16="http://schemas.microsoft.com/office/drawing/2014/main" id="{DCDB1B46-9804-413D-8042-4E16A7B92FC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207396" y="756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254639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13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34FB1D84-EDBA-449D-A1ED-6D5FECC8F108}"/>
              </a:ext>
            </a:extLst>
          </p:cNvPr>
          <p:cNvSpPr/>
          <p:nvPr/>
        </p:nvSpPr>
        <p:spPr>
          <a:xfrm>
            <a:off x="9510713" y="5385197"/>
            <a:ext cx="2243137" cy="871537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61D07DE2-34C9-4D0A-B237-0418397B33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414" y="239098"/>
            <a:ext cx="2469167" cy="698213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D3F11CAB-ABFB-4ADC-A767-45A862E82D7B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9028" y="5430985"/>
            <a:ext cx="525354" cy="779959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C9247C73-0664-48AD-8F7B-FC93A46FDE40}"/>
              </a:ext>
            </a:extLst>
          </p:cNvPr>
          <p:cNvSpPr txBox="1"/>
          <p:nvPr/>
        </p:nvSpPr>
        <p:spPr>
          <a:xfrm>
            <a:off x="9755846" y="5603637"/>
            <a:ext cx="1317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Lösung</a:t>
            </a:r>
          </a:p>
        </p:txBody>
      </p:sp>
      <p:sp>
        <p:nvSpPr>
          <p:cNvPr id="9" name="Rechteck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8C614FA-3D8B-4366-A862-E7E2CCCF3152}"/>
              </a:ext>
            </a:extLst>
          </p:cNvPr>
          <p:cNvSpPr/>
          <p:nvPr/>
        </p:nvSpPr>
        <p:spPr>
          <a:xfrm>
            <a:off x="8986989" y="5078012"/>
            <a:ext cx="2948940" cy="148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67F3D09F-7BAE-4428-995B-B217E3097A9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967" y="921197"/>
            <a:ext cx="4464000" cy="4464000"/>
          </a:xfrm>
          <a:prstGeom prst="rect">
            <a:avLst/>
          </a:prstGeom>
        </p:spPr>
      </p:pic>
      <p:pic>
        <p:nvPicPr>
          <p:cNvPr id="2" name="Schule_g">
            <a:hlinkClick r:id="" action="ppaction://media"/>
            <a:extLst>
              <a:ext uri="{FF2B5EF4-FFF2-40B4-BE49-F238E27FC236}">
                <a16:creationId xmlns:a16="http://schemas.microsoft.com/office/drawing/2014/main" id="{D460D3B4-B15C-48FC-AEE1-194444CA7FA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248397" y="8287658"/>
            <a:ext cx="406400" cy="406400"/>
          </a:xfrm>
          <a:prstGeom prst="rect">
            <a:avLst/>
          </a:prstGeom>
        </p:spPr>
      </p:pic>
      <p:pic>
        <p:nvPicPr>
          <p:cNvPr id="12" name="Schule_g">
            <a:hlinkClick r:id="" action="ppaction://media"/>
            <a:extLst>
              <a:ext uri="{FF2B5EF4-FFF2-40B4-BE49-F238E27FC236}">
                <a16:creationId xmlns:a16="http://schemas.microsoft.com/office/drawing/2014/main" id="{A2A9B016-D81C-4954-B7BD-F37277770AC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400797" y="844005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804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5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3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230194B9-C89D-4FA6-A8C7-486CDFAD8124}"/>
              </a:ext>
            </a:extLst>
          </p:cNvPr>
          <p:cNvGrpSpPr/>
          <p:nvPr/>
        </p:nvGrpSpPr>
        <p:grpSpPr>
          <a:xfrm>
            <a:off x="9510713" y="5385197"/>
            <a:ext cx="2243137" cy="871537"/>
            <a:chOff x="9510713" y="5385197"/>
            <a:chExt cx="2243137" cy="871537"/>
          </a:xfrm>
        </p:grpSpPr>
        <p:sp>
          <p:nvSpPr>
            <p:cNvPr id="8" name="Rechteck: abgerundete Ecken 7">
              <a:hlinkClick r:id="rId4" action="ppaction://hlinksldjump"/>
              <a:extLst>
                <a:ext uri="{FF2B5EF4-FFF2-40B4-BE49-F238E27FC236}">
                  <a16:creationId xmlns:a16="http://schemas.microsoft.com/office/drawing/2014/main" id="{34FB1D84-EDBA-449D-A1ED-6D5FECC8F108}"/>
                </a:ext>
              </a:extLst>
            </p:cNvPr>
            <p:cNvSpPr/>
            <p:nvPr/>
          </p:nvSpPr>
          <p:spPr>
            <a:xfrm>
              <a:off x="9510713" y="5385197"/>
              <a:ext cx="2243137" cy="871537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" name="Gleichschenkliges Dreieck 8">
              <a:extLst>
                <a:ext uri="{FF2B5EF4-FFF2-40B4-BE49-F238E27FC236}">
                  <a16:creationId xmlns:a16="http://schemas.microsoft.com/office/drawing/2014/main" id="{47C56B95-A531-438A-B72D-5034A3F2D992}"/>
                </a:ext>
              </a:extLst>
            </p:cNvPr>
            <p:cNvSpPr/>
            <p:nvPr/>
          </p:nvSpPr>
          <p:spPr>
            <a:xfrm rot="5400000">
              <a:off x="10966552" y="5591158"/>
              <a:ext cx="545305" cy="459609"/>
            </a:xfrm>
            <a:prstGeom prst="triangle">
              <a:avLst>
                <a:gd name="adj" fmla="val 47525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id="{148929FF-FB17-4B2A-8AD4-EFC53876ADC2}"/>
                </a:ext>
              </a:extLst>
            </p:cNvPr>
            <p:cNvSpPr txBox="1"/>
            <p:nvPr/>
          </p:nvSpPr>
          <p:spPr>
            <a:xfrm>
              <a:off x="9846094" y="5590131"/>
              <a:ext cx="12307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weiter</a:t>
              </a:r>
            </a:p>
          </p:txBody>
        </p:sp>
      </p:grpSp>
      <p:pic>
        <p:nvPicPr>
          <p:cNvPr id="17" name="Grafik 16">
            <a:extLst>
              <a:ext uri="{FF2B5EF4-FFF2-40B4-BE49-F238E27FC236}">
                <a16:creationId xmlns:a16="http://schemas.microsoft.com/office/drawing/2014/main" id="{9FA5AFB6-4A0D-496E-946C-4F85F62570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384" y="40304"/>
            <a:ext cx="2469167" cy="862998"/>
          </a:xfrm>
          <a:prstGeom prst="rect">
            <a:avLst/>
          </a:prstGeom>
        </p:spPr>
      </p:pic>
      <p:sp>
        <p:nvSpPr>
          <p:cNvPr id="10" name="Rechteck 9">
            <a:hlinkClick r:id="rId4" action="ppaction://hlinksldjump"/>
            <a:extLst>
              <a:ext uri="{FF2B5EF4-FFF2-40B4-BE49-F238E27FC236}">
                <a16:creationId xmlns:a16="http://schemas.microsoft.com/office/drawing/2014/main" id="{205457EC-04D5-4086-B48F-3807594F8417}"/>
              </a:ext>
            </a:extLst>
          </p:cNvPr>
          <p:cNvSpPr/>
          <p:nvPr/>
        </p:nvSpPr>
        <p:spPr>
          <a:xfrm>
            <a:off x="9006840" y="5097780"/>
            <a:ext cx="2948940" cy="148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5512637-ED9D-4AEF-92F7-47EB5F76716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967" y="903302"/>
            <a:ext cx="4464000" cy="4464000"/>
          </a:xfrm>
          <a:prstGeom prst="rect">
            <a:avLst/>
          </a:prstGeom>
        </p:spPr>
      </p:pic>
      <p:pic>
        <p:nvPicPr>
          <p:cNvPr id="2" name="Schal">
            <a:hlinkClick r:id="" action="ppaction://media"/>
            <a:extLst>
              <a:ext uri="{FF2B5EF4-FFF2-40B4-BE49-F238E27FC236}">
                <a16:creationId xmlns:a16="http://schemas.microsoft.com/office/drawing/2014/main" id="{AA6C1FF1-33AF-47FE-9D3B-122668F9690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152967" y="77470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668282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83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230194B9-C89D-4FA6-A8C7-486CDFAD8124}"/>
              </a:ext>
            </a:extLst>
          </p:cNvPr>
          <p:cNvGrpSpPr/>
          <p:nvPr/>
        </p:nvGrpSpPr>
        <p:grpSpPr>
          <a:xfrm>
            <a:off x="9510713" y="5385197"/>
            <a:ext cx="2243137" cy="871537"/>
            <a:chOff x="9510713" y="5385197"/>
            <a:chExt cx="2243137" cy="871537"/>
          </a:xfrm>
        </p:grpSpPr>
        <p:sp>
          <p:nvSpPr>
            <p:cNvPr id="8" name="Rechteck: abgerundete Ecken 7">
              <a:extLst>
                <a:ext uri="{FF2B5EF4-FFF2-40B4-BE49-F238E27FC236}">
                  <a16:creationId xmlns:a16="http://schemas.microsoft.com/office/drawing/2014/main" id="{34FB1D84-EDBA-449D-A1ED-6D5FECC8F108}"/>
                </a:ext>
              </a:extLst>
            </p:cNvPr>
            <p:cNvSpPr/>
            <p:nvPr/>
          </p:nvSpPr>
          <p:spPr>
            <a:xfrm>
              <a:off x="9510713" y="5385197"/>
              <a:ext cx="2243137" cy="871537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" name="Gleichschenkliges Dreieck 8">
              <a:extLst>
                <a:ext uri="{FF2B5EF4-FFF2-40B4-BE49-F238E27FC236}">
                  <a16:creationId xmlns:a16="http://schemas.microsoft.com/office/drawing/2014/main" id="{47C56B95-A531-438A-B72D-5034A3F2D992}"/>
                </a:ext>
              </a:extLst>
            </p:cNvPr>
            <p:cNvSpPr/>
            <p:nvPr/>
          </p:nvSpPr>
          <p:spPr>
            <a:xfrm rot="5400000">
              <a:off x="10966552" y="5591158"/>
              <a:ext cx="545305" cy="459609"/>
            </a:xfrm>
            <a:prstGeom prst="triangle">
              <a:avLst>
                <a:gd name="adj" fmla="val 47525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id="{148929FF-FB17-4B2A-8AD4-EFC53876ADC2}"/>
                </a:ext>
              </a:extLst>
            </p:cNvPr>
            <p:cNvSpPr txBox="1"/>
            <p:nvPr/>
          </p:nvSpPr>
          <p:spPr>
            <a:xfrm>
              <a:off x="9846094" y="5590131"/>
              <a:ext cx="12307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weiter</a:t>
              </a:r>
            </a:p>
          </p:txBody>
        </p:sp>
      </p:grpSp>
      <p:pic>
        <p:nvPicPr>
          <p:cNvPr id="17" name="Grafik 16">
            <a:extLst>
              <a:ext uri="{FF2B5EF4-FFF2-40B4-BE49-F238E27FC236}">
                <a16:creationId xmlns:a16="http://schemas.microsoft.com/office/drawing/2014/main" id="{BD98738E-DB01-491B-9F0B-C6907A376F3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628" y="77393"/>
            <a:ext cx="540141" cy="801912"/>
          </a:xfrm>
          <a:prstGeom prst="rect">
            <a:avLst/>
          </a:prstGeom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B5B28607-17A3-4092-B62F-4759295D8BA5}"/>
              </a:ext>
            </a:extLst>
          </p:cNvPr>
          <p:cNvSpPr txBox="1"/>
          <p:nvPr/>
        </p:nvSpPr>
        <p:spPr>
          <a:xfrm>
            <a:off x="5433367" y="323442"/>
            <a:ext cx="13252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Lösung</a:t>
            </a:r>
          </a:p>
        </p:txBody>
      </p:sp>
      <p:sp>
        <p:nvSpPr>
          <p:cNvPr id="15" name="Rechteck 1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5F13A03-6C1A-4A2C-A988-6033056F62FE}"/>
              </a:ext>
            </a:extLst>
          </p:cNvPr>
          <p:cNvSpPr/>
          <p:nvPr/>
        </p:nvSpPr>
        <p:spPr>
          <a:xfrm>
            <a:off x="8986989" y="5078012"/>
            <a:ext cx="2948940" cy="148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AAEDF890-065B-4578-962C-EB66609F33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967" y="921197"/>
            <a:ext cx="4464000" cy="4464000"/>
          </a:xfrm>
          <a:prstGeom prst="rect">
            <a:avLst/>
          </a:prstGeom>
        </p:spPr>
      </p:pic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8C995D7A-66E1-447D-8CE0-9C7C8EC37CBC}"/>
              </a:ext>
            </a:extLst>
          </p:cNvPr>
          <p:cNvGrpSpPr/>
          <p:nvPr/>
        </p:nvGrpSpPr>
        <p:grpSpPr>
          <a:xfrm>
            <a:off x="4733743" y="5467853"/>
            <a:ext cx="2838448" cy="621004"/>
            <a:chOff x="1481141" y="606216"/>
            <a:chExt cx="2838448" cy="621004"/>
          </a:xfrm>
        </p:grpSpPr>
        <p:sp>
          <p:nvSpPr>
            <p:cNvPr id="22" name="Ellipse 21">
              <a:extLst>
                <a:ext uri="{FF2B5EF4-FFF2-40B4-BE49-F238E27FC236}">
                  <a16:creationId xmlns:a16="http://schemas.microsoft.com/office/drawing/2014/main" id="{F477C98E-EC99-40E3-A09C-E9666A185247}"/>
                </a:ext>
              </a:extLst>
            </p:cNvPr>
            <p:cNvSpPr/>
            <p:nvPr/>
          </p:nvSpPr>
          <p:spPr>
            <a:xfrm>
              <a:off x="3724277" y="606216"/>
              <a:ext cx="595312" cy="6198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" name="Ellipse 22">
              <a:extLst>
                <a:ext uri="{FF2B5EF4-FFF2-40B4-BE49-F238E27FC236}">
                  <a16:creationId xmlns:a16="http://schemas.microsoft.com/office/drawing/2014/main" id="{451C434D-5A0D-415E-9759-24BC495902D7}"/>
                </a:ext>
              </a:extLst>
            </p:cNvPr>
            <p:cNvSpPr/>
            <p:nvPr/>
          </p:nvSpPr>
          <p:spPr>
            <a:xfrm>
              <a:off x="2976565" y="607344"/>
              <a:ext cx="595312" cy="6198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" name="Ellipse 28">
              <a:extLst>
                <a:ext uri="{FF2B5EF4-FFF2-40B4-BE49-F238E27FC236}">
                  <a16:creationId xmlns:a16="http://schemas.microsoft.com/office/drawing/2014/main" id="{02443EFB-3D77-4F33-BD8E-16AB8D44AAD1}"/>
                </a:ext>
              </a:extLst>
            </p:cNvPr>
            <p:cNvSpPr/>
            <p:nvPr/>
          </p:nvSpPr>
          <p:spPr>
            <a:xfrm>
              <a:off x="2228853" y="607344"/>
              <a:ext cx="595312" cy="6198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" name="Ellipse 29">
              <a:extLst>
                <a:ext uri="{FF2B5EF4-FFF2-40B4-BE49-F238E27FC236}">
                  <a16:creationId xmlns:a16="http://schemas.microsoft.com/office/drawing/2014/main" id="{E1E61BC2-CC56-4123-BEF7-B93D81A329B9}"/>
                </a:ext>
              </a:extLst>
            </p:cNvPr>
            <p:cNvSpPr/>
            <p:nvPr/>
          </p:nvSpPr>
          <p:spPr>
            <a:xfrm>
              <a:off x="1481141" y="607344"/>
              <a:ext cx="595312" cy="61987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31" name="Grafik 30">
            <a:extLst>
              <a:ext uri="{FF2B5EF4-FFF2-40B4-BE49-F238E27FC236}">
                <a16:creationId xmlns:a16="http://schemas.microsoft.com/office/drawing/2014/main" id="{41722050-4DC3-4995-BA43-49E786FBDE2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2142" y="6189623"/>
            <a:ext cx="998514" cy="574253"/>
          </a:xfrm>
          <a:prstGeom prst="rect">
            <a:avLst/>
          </a:prstGeom>
        </p:spPr>
      </p:pic>
      <p:pic>
        <p:nvPicPr>
          <p:cNvPr id="2" name="Schule_g">
            <a:hlinkClick r:id="" action="ppaction://media"/>
            <a:extLst>
              <a:ext uri="{FF2B5EF4-FFF2-40B4-BE49-F238E27FC236}">
                <a16:creationId xmlns:a16="http://schemas.microsoft.com/office/drawing/2014/main" id="{666215F0-4470-4B3C-A577-B6DF88BB6FE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120423" y="7471229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404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5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F90F4D2A-8153-403B-81C4-411D182A0B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9375" y="2011902"/>
            <a:ext cx="2690914" cy="2972318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F2603B65-FBE4-4178-BC27-6E69DEE1C3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137" y="1579002"/>
            <a:ext cx="2176116" cy="3405217"/>
          </a:xfrm>
          <a:prstGeom prst="rect">
            <a:avLst/>
          </a:prstGeom>
        </p:spPr>
      </p:pic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4F31753F-BB0E-4FD2-AD03-9D90102538D7}"/>
              </a:ext>
            </a:extLst>
          </p:cNvPr>
          <p:cNvGrpSpPr/>
          <p:nvPr/>
        </p:nvGrpSpPr>
        <p:grpSpPr>
          <a:xfrm>
            <a:off x="8934700" y="3919822"/>
            <a:ext cx="2176116" cy="2128795"/>
            <a:chOff x="8159262" y="1301262"/>
            <a:chExt cx="2690914" cy="2655276"/>
          </a:xfrm>
        </p:grpSpPr>
        <p:sp>
          <p:nvSpPr>
            <p:cNvPr id="7" name="Rechteck: abgerundete Ecken 6">
              <a:extLst>
                <a:ext uri="{FF2B5EF4-FFF2-40B4-BE49-F238E27FC236}">
                  <a16:creationId xmlns:a16="http://schemas.microsoft.com/office/drawing/2014/main" id="{F9D940F1-5845-494D-A999-C46688BB90C8}"/>
                </a:ext>
              </a:extLst>
            </p:cNvPr>
            <p:cNvSpPr/>
            <p:nvPr/>
          </p:nvSpPr>
          <p:spPr>
            <a:xfrm>
              <a:off x="8159262" y="1301262"/>
              <a:ext cx="2690914" cy="2655276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" name="Pfeil: Fünfeck 5">
              <a:extLst>
                <a:ext uri="{FF2B5EF4-FFF2-40B4-BE49-F238E27FC236}">
                  <a16:creationId xmlns:a16="http://schemas.microsoft.com/office/drawing/2014/main" id="{5C1CEC4A-E33E-4B5C-A637-BBF580CF716A}"/>
                </a:ext>
              </a:extLst>
            </p:cNvPr>
            <p:cNvSpPr/>
            <p:nvPr/>
          </p:nvSpPr>
          <p:spPr>
            <a:xfrm rot="16200000">
              <a:off x="8563942" y="1916723"/>
              <a:ext cx="1881554" cy="1424354"/>
            </a:xfrm>
            <a:prstGeom prst="homePlat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sp>
        <p:nvSpPr>
          <p:cNvPr id="9" name="Rechteck 8">
            <a:hlinkClick r:id="rId4" action="ppaction://hlinksldjump"/>
            <a:extLst>
              <a:ext uri="{FF2B5EF4-FFF2-40B4-BE49-F238E27FC236}">
                <a16:creationId xmlns:a16="http://schemas.microsoft.com/office/drawing/2014/main" id="{67AF7EFB-5A37-4EFF-BD12-01B4DFE7FA31}"/>
              </a:ext>
            </a:extLst>
          </p:cNvPr>
          <p:cNvSpPr/>
          <p:nvPr/>
        </p:nvSpPr>
        <p:spPr>
          <a:xfrm>
            <a:off x="8707406" y="3919821"/>
            <a:ext cx="2690914" cy="21287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8294556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230194B9-C89D-4FA6-A8C7-486CDFAD8124}"/>
              </a:ext>
            </a:extLst>
          </p:cNvPr>
          <p:cNvGrpSpPr/>
          <p:nvPr/>
        </p:nvGrpSpPr>
        <p:grpSpPr>
          <a:xfrm>
            <a:off x="9510713" y="5385197"/>
            <a:ext cx="2243137" cy="871537"/>
            <a:chOff x="9510713" y="5385197"/>
            <a:chExt cx="2243137" cy="871537"/>
          </a:xfrm>
        </p:grpSpPr>
        <p:sp>
          <p:nvSpPr>
            <p:cNvPr id="8" name="Rechteck: abgerundete Ecken 7">
              <a:extLst>
                <a:ext uri="{FF2B5EF4-FFF2-40B4-BE49-F238E27FC236}">
                  <a16:creationId xmlns:a16="http://schemas.microsoft.com/office/drawing/2014/main" id="{34FB1D84-EDBA-449D-A1ED-6D5FECC8F108}"/>
                </a:ext>
              </a:extLst>
            </p:cNvPr>
            <p:cNvSpPr/>
            <p:nvPr/>
          </p:nvSpPr>
          <p:spPr>
            <a:xfrm>
              <a:off x="9510713" y="5385197"/>
              <a:ext cx="2243137" cy="871537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" name="Gleichschenkliges Dreieck 8">
              <a:extLst>
                <a:ext uri="{FF2B5EF4-FFF2-40B4-BE49-F238E27FC236}">
                  <a16:creationId xmlns:a16="http://schemas.microsoft.com/office/drawing/2014/main" id="{47C56B95-A531-438A-B72D-5034A3F2D992}"/>
                </a:ext>
              </a:extLst>
            </p:cNvPr>
            <p:cNvSpPr/>
            <p:nvPr/>
          </p:nvSpPr>
          <p:spPr>
            <a:xfrm rot="5400000">
              <a:off x="10966552" y="5591158"/>
              <a:ext cx="545305" cy="459609"/>
            </a:xfrm>
            <a:prstGeom prst="triangle">
              <a:avLst>
                <a:gd name="adj" fmla="val 47525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id="{148929FF-FB17-4B2A-8AD4-EFC53876ADC2}"/>
                </a:ext>
              </a:extLst>
            </p:cNvPr>
            <p:cNvSpPr txBox="1"/>
            <p:nvPr/>
          </p:nvSpPr>
          <p:spPr>
            <a:xfrm>
              <a:off x="9846094" y="5590131"/>
              <a:ext cx="12307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weiter</a:t>
              </a:r>
            </a:p>
          </p:txBody>
        </p:sp>
      </p:grpSp>
      <p:pic>
        <p:nvPicPr>
          <p:cNvPr id="17" name="Grafik 16">
            <a:extLst>
              <a:ext uri="{FF2B5EF4-FFF2-40B4-BE49-F238E27FC236}">
                <a16:creationId xmlns:a16="http://schemas.microsoft.com/office/drawing/2014/main" id="{9FA5AFB6-4A0D-496E-946C-4F85F62570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384" y="40304"/>
            <a:ext cx="2469167" cy="862998"/>
          </a:xfrm>
          <a:prstGeom prst="rect">
            <a:avLst/>
          </a:prstGeom>
        </p:spPr>
      </p:pic>
      <p:sp>
        <p:nvSpPr>
          <p:cNvPr id="10" name="Rechteck 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8F57DB8-015F-45FA-BB7C-CD8D40581C87}"/>
              </a:ext>
            </a:extLst>
          </p:cNvPr>
          <p:cNvSpPr/>
          <p:nvPr/>
        </p:nvSpPr>
        <p:spPr>
          <a:xfrm>
            <a:off x="8986989" y="5078012"/>
            <a:ext cx="2948940" cy="148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30F8A5B-07F4-4CB8-8C7E-B940F3A833D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4000" y="903302"/>
            <a:ext cx="4464000" cy="4464000"/>
          </a:xfrm>
          <a:prstGeom prst="rect">
            <a:avLst/>
          </a:prstGeom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8A9FAA95-1DC1-4E6B-94BE-028A3F7E0266}"/>
              </a:ext>
            </a:extLst>
          </p:cNvPr>
          <p:cNvSpPr/>
          <p:nvPr/>
        </p:nvSpPr>
        <p:spPr>
          <a:xfrm>
            <a:off x="101357" y="5508613"/>
            <a:ext cx="1243266" cy="9509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E7907782-325D-4D1A-9425-943331B86A86}"/>
              </a:ext>
            </a:extLst>
          </p:cNvPr>
          <p:cNvGrpSpPr/>
          <p:nvPr/>
        </p:nvGrpSpPr>
        <p:grpSpPr>
          <a:xfrm>
            <a:off x="258571" y="5548310"/>
            <a:ext cx="928839" cy="871537"/>
            <a:chOff x="438150" y="5385197"/>
            <a:chExt cx="928839" cy="871537"/>
          </a:xfrm>
        </p:grpSpPr>
        <p:sp>
          <p:nvSpPr>
            <p:cNvPr id="15" name="Rechteck: abgerundete Ecken 14">
              <a:extLst>
                <a:ext uri="{FF2B5EF4-FFF2-40B4-BE49-F238E27FC236}">
                  <a16:creationId xmlns:a16="http://schemas.microsoft.com/office/drawing/2014/main" id="{840429B8-1817-48E5-9801-861CF0EAA1CE}"/>
                </a:ext>
              </a:extLst>
            </p:cNvPr>
            <p:cNvSpPr/>
            <p:nvPr/>
          </p:nvSpPr>
          <p:spPr>
            <a:xfrm>
              <a:off x="438150" y="5385197"/>
              <a:ext cx="928839" cy="871537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" name="Pfeil: Fünfeck 15">
              <a:extLst>
                <a:ext uri="{FF2B5EF4-FFF2-40B4-BE49-F238E27FC236}">
                  <a16:creationId xmlns:a16="http://schemas.microsoft.com/office/drawing/2014/main" id="{F3364CB2-71EA-454A-95E1-2856C33BABB2}"/>
                </a:ext>
              </a:extLst>
            </p:cNvPr>
            <p:cNvSpPr/>
            <p:nvPr/>
          </p:nvSpPr>
          <p:spPr>
            <a:xfrm rot="16200000">
              <a:off x="552468" y="5593655"/>
              <a:ext cx="700202" cy="454614"/>
            </a:xfrm>
            <a:prstGeom prst="homePlat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pic>
        <p:nvPicPr>
          <p:cNvPr id="2" name="Ananas">
            <a:hlinkClick r:id="" action="ppaction://media"/>
            <a:extLst>
              <a:ext uri="{FF2B5EF4-FFF2-40B4-BE49-F238E27FC236}">
                <a16:creationId xmlns:a16="http://schemas.microsoft.com/office/drawing/2014/main" id="{52752774-A18D-429B-B08C-95C8DD9DF67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278694" y="7830457"/>
            <a:ext cx="406400" cy="406400"/>
          </a:xfrm>
          <a:prstGeom prst="rect">
            <a:avLst/>
          </a:prstGeom>
        </p:spPr>
      </p:pic>
      <p:sp>
        <p:nvSpPr>
          <p:cNvPr id="18" name="Rechteck 17">
            <a:hlinkClick r:id="rId7" action="ppaction://hlinksldjump"/>
            <a:extLst>
              <a:ext uri="{FF2B5EF4-FFF2-40B4-BE49-F238E27FC236}">
                <a16:creationId xmlns:a16="http://schemas.microsoft.com/office/drawing/2014/main" id="{6838A498-3FBA-4DB0-8198-195270AE9124}"/>
              </a:ext>
            </a:extLst>
          </p:cNvPr>
          <p:cNvSpPr/>
          <p:nvPr/>
        </p:nvSpPr>
        <p:spPr>
          <a:xfrm>
            <a:off x="101357" y="5781272"/>
            <a:ext cx="1243266" cy="9509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94241259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102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34FB1D84-EDBA-449D-A1ED-6D5FECC8F108}"/>
              </a:ext>
            </a:extLst>
          </p:cNvPr>
          <p:cNvSpPr/>
          <p:nvPr/>
        </p:nvSpPr>
        <p:spPr>
          <a:xfrm>
            <a:off x="9510713" y="5385197"/>
            <a:ext cx="2243137" cy="871537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61D07DE2-34C9-4D0A-B237-0418397B33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414" y="239098"/>
            <a:ext cx="2469167" cy="698213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D3F11CAB-ABFB-4ADC-A767-45A862E82D7B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9028" y="5430985"/>
            <a:ext cx="525354" cy="779959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C9247C73-0664-48AD-8F7B-FC93A46FDE40}"/>
              </a:ext>
            </a:extLst>
          </p:cNvPr>
          <p:cNvSpPr txBox="1"/>
          <p:nvPr/>
        </p:nvSpPr>
        <p:spPr>
          <a:xfrm>
            <a:off x="9755846" y="5603637"/>
            <a:ext cx="1317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Lösung</a:t>
            </a:r>
          </a:p>
        </p:txBody>
      </p:sp>
      <p:sp>
        <p:nvSpPr>
          <p:cNvPr id="9" name="Rechteck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8E99922-56BA-4761-A517-CDD3EFFB4BBF}"/>
              </a:ext>
            </a:extLst>
          </p:cNvPr>
          <p:cNvSpPr/>
          <p:nvPr/>
        </p:nvSpPr>
        <p:spPr>
          <a:xfrm>
            <a:off x="8986989" y="5078012"/>
            <a:ext cx="2948940" cy="148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1D7931A8-2421-4E61-9BC1-91C9F240D43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4000" y="903302"/>
            <a:ext cx="4464000" cy="4464000"/>
          </a:xfrm>
          <a:prstGeom prst="rect">
            <a:avLst/>
          </a:prstGeom>
        </p:spPr>
      </p:pic>
      <p:pic>
        <p:nvPicPr>
          <p:cNvPr id="2" name="Ananas_g">
            <a:hlinkClick r:id="" action="ppaction://media"/>
            <a:extLst>
              <a:ext uri="{FF2B5EF4-FFF2-40B4-BE49-F238E27FC236}">
                <a16:creationId xmlns:a16="http://schemas.microsoft.com/office/drawing/2014/main" id="{2C40812A-AA23-492D-B031-DD2C31FDEA6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095997" y="8157028"/>
            <a:ext cx="406400" cy="406400"/>
          </a:xfrm>
          <a:prstGeom prst="rect">
            <a:avLst/>
          </a:prstGeom>
        </p:spPr>
      </p:pic>
      <p:pic>
        <p:nvPicPr>
          <p:cNvPr id="12" name="Ananas_g">
            <a:hlinkClick r:id="" action="ppaction://media"/>
            <a:extLst>
              <a:ext uri="{FF2B5EF4-FFF2-40B4-BE49-F238E27FC236}">
                <a16:creationId xmlns:a16="http://schemas.microsoft.com/office/drawing/2014/main" id="{1EF328F9-E82D-47C3-A026-579795C1BA6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248397" y="830942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927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3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230194B9-C89D-4FA6-A8C7-486CDFAD8124}"/>
              </a:ext>
            </a:extLst>
          </p:cNvPr>
          <p:cNvGrpSpPr/>
          <p:nvPr/>
        </p:nvGrpSpPr>
        <p:grpSpPr>
          <a:xfrm>
            <a:off x="9510713" y="5385197"/>
            <a:ext cx="2243137" cy="871537"/>
            <a:chOff x="9510713" y="5385197"/>
            <a:chExt cx="2243137" cy="871537"/>
          </a:xfrm>
        </p:grpSpPr>
        <p:sp>
          <p:nvSpPr>
            <p:cNvPr id="8" name="Rechteck: abgerundete Ecken 7">
              <a:extLst>
                <a:ext uri="{FF2B5EF4-FFF2-40B4-BE49-F238E27FC236}">
                  <a16:creationId xmlns:a16="http://schemas.microsoft.com/office/drawing/2014/main" id="{34FB1D84-EDBA-449D-A1ED-6D5FECC8F108}"/>
                </a:ext>
              </a:extLst>
            </p:cNvPr>
            <p:cNvSpPr/>
            <p:nvPr/>
          </p:nvSpPr>
          <p:spPr>
            <a:xfrm>
              <a:off x="9510713" y="5385197"/>
              <a:ext cx="2243137" cy="871537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" name="Gleichschenkliges Dreieck 8">
              <a:extLst>
                <a:ext uri="{FF2B5EF4-FFF2-40B4-BE49-F238E27FC236}">
                  <a16:creationId xmlns:a16="http://schemas.microsoft.com/office/drawing/2014/main" id="{47C56B95-A531-438A-B72D-5034A3F2D992}"/>
                </a:ext>
              </a:extLst>
            </p:cNvPr>
            <p:cNvSpPr/>
            <p:nvPr/>
          </p:nvSpPr>
          <p:spPr>
            <a:xfrm rot="5400000">
              <a:off x="10966552" y="5591158"/>
              <a:ext cx="545305" cy="459609"/>
            </a:xfrm>
            <a:prstGeom prst="triangle">
              <a:avLst>
                <a:gd name="adj" fmla="val 47525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id="{148929FF-FB17-4B2A-8AD4-EFC53876ADC2}"/>
                </a:ext>
              </a:extLst>
            </p:cNvPr>
            <p:cNvSpPr txBox="1"/>
            <p:nvPr/>
          </p:nvSpPr>
          <p:spPr>
            <a:xfrm>
              <a:off x="9846094" y="5590131"/>
              <a:ext cx="12307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weiter</a:t>
              </a:r>
            </a:p>
          </p:txBody>
        </p:sp>
      </p:grpSp>
      <p:pic>
        <p:nvPicPr>
          <p:cNvPr id="17" name="Grafik 16">
            <a:extLst>
              <a:ext uri="{FF2B5EF4-FFF2-40B4-BE49-F238E27FC236}">
                <a16:creationId xmlns:a16="http://schemas.microsoft.com/office/drawing/2014/main" id="{BD98738E-DB01-491B-9F0B-C6907A376F3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628" y="77393"/>
            <a:ext cx="540141" cy="801912"/>
          </a:xfrm>
          <a:prstGeom prst="rect">
            <a:avLst/>
          </a:prstGeom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B5B28607-17A3-4092-B62F-4759295D8BA5}"/>
              </a:ext>
            </a:extLst>
          </p:cNvPr>
          <p:cNvSpPr txBox="1"/>
          <p:nvPr/>
        </p:nvSpPr>
        <p:spPr>
          <a:xfrm>
            <a:off x="5433367" y="323442"/>
            <a:ext cx="13252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Lösung</a:t>
            </a:r>
          </a:p>
        </p:txBody>
      </p:sp>
      <p:sp>
        <p:nvSpPr>
          <p:cNvPr id="15" name="Rechteck 1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217DAFA-BA63-4D38-9B29-A9221CB44656}"/>
              </a:ext>
            </a:extLst>
          </p:cNvPr>
          <p:cNvSpPr/>
          <p:nvPr/>
        </p:nvSpPr>
        <p:spPr>
          <a:xfrm>
            <a:off x="8986989" y="5078012"/>
            <a:ext cx="2948940" cy="148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F0BD1DD8-08C6-48F9-834C-690610511A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4000" y="903302"/>
            <a:ext cx="4464000" cy="4464000"/>
          </a:xfrm>
          <a:prstGeom prst="rect">
            <a:avLst/>
          </a:prstGeom>
        </p:spPr>
      </p:pic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362582B7-D767-4D09-B706-5000BFBBC504}"/>
              </a:ext>
            </a:extLst>
          </p:cNvPr>
          <p:cNvGrpSpPr/>
          <p:nvPr/>
        </p:nvGrpSpPr>
        <p:grpSpPr>
          <a:xfrm>
            <a:off x="3994128" y="5385197"/>
            <a:ext cx="4333872" cy="630780"/>
            <a:chOff x="1481141" y="606216"/>
            <a:chExt cx="4333872" cy="630780"/>
          </a:xfrm>
        </p:grpSpPr>
        <p:sp>
          <p:nvSpPr>
            <p:cNvPr id="22" name="Ellipse 21">
              <a:extLst>
                <a:ext uri="{FF2B5EF4-FFF2-40B4-BE49-F238E27FC236}">
                  <a16:creationId xmlns:a16="http://schemas.microsoft.com/office/drawing/2014/main" id="{CC950B92-9C9E-4BB6-BE04-BC3EBAEB9A57}"/>
                </a:ext>
              </a:extLst>
            </p:cNvPr>
            <p:cNvSpPr/>
            <p:nvPr/>
          </p:nvSpPr>
          <p:spPr>
            <a:xfrm>
              <a:off x="5219701" y="617120"/>
              <a:ext cx="595312" cy="61987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" name="Ellipse 22">
              <a:extLst>
                <a:ext uri="{FF2B5EF4-FFF2-40B4-BE49-F238E27FC236}">
                  <a16:creationId xmlns:a16="http://schemas.microsoft.com/office/drawing/2014/main" id="{3AE83216-E68C-4581-9834-AFF3A89C25B0}"/>
                </a:ext>
              </a:extLst>
            </p:cNvPr>
            <p:cNvSpPr/>
            <p:nvPr/>
          </p:nvSpPr>
          <p:spPr>
            <a:xfrm>
              <a:off x="4471989" y="606216"/>
              <a:ext cx="595312" cy="6198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" name="Ellipse 29">
              <a:extLst>
                <a:ext uri="{FF2B5EF4-FFF2-40B4-BE49-F238E27FC236}">
                  <a16:creationId xmlns:a16="http://schemas.microsoft.com/office/drawing/2014/main" id="{D3F5109F-2277-4092-8279-B2A021480A65}"/>
                </a:ext>
              </a:extLst>
            </p:cNvPr>
            <p:cNvSpPr/>
            <p:nvPr/>
          </p:nvSpPr>
          <p:spPr>
            <a:xfrm>
              <a:off x="3724277" y="606216"/>
              <a:ext cx="595312" cy="6198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" name="Ellipse 30">
              <a:extLst>
                <a:ext uri="{FF2B5EF4-FFF2-40B4-BE49-F238E27FC236}">
                  <a16:creationId xmlns:a16="http://schemas.microsoft.com/office/drawing/2014/main" id="{415641DD-AB9F-4C15-B8F0-738AC0DF0C62}"/>
                </a:ext>
              </a:extLst>
            </p:cNvPr>
            <p:cNvSpPr/>
            <p:nvPr/>
          </p:nvSpPr>
          <p:spPr>
            <a:xfrm>
              <a:off x="2976565" y="607344"/>
              <a:ext cx="595312" cy="6198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" name="Ellipse 31">
              <a:extLst>
                <a:ext uri="{FF2B5EF4-FFF2-40B4-BE49-F238E27FC236}">
                  <a16:creationId xmlns:a16="http://schemas.microsoft.com/office/drawing/2014/main" id="{A3F17402-71E1-432E-ABC3-A5B802281C6B}"/>
                </a:ext>
              </a:extLst>
            </p:cNvPr>
            <p:cNvSpPr/>
            <p:nvPr/>
          </p:nvSpPr>
          <p:spPr>
            <a:xfrm>
              <a:off x="2228853" y="607344"/>
              <a:ext cx="595312" cy="6198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" name="Ellipse 32">
              <a:extLst>
                <a:ext uri="{FF2B5EF4-FFF2-40B4-BE49-F238E27FC236}">
                  <a16:creationId xmlns:a16="http://schemas.microsoft.com/office/drawing/2014/main" id="{C1A9A994-FD79-431C-A542-0F0424225FE8}"/>
                </a:ext>
              </a:extLst>
            </p:cNvPr>
            <p:cNvSpPr/>
            <p:nvPr/>
          </p:nvSpPr>
          <p:spPr>
            <a:xfrm>
              <a:off x="1481141" y="607344"/>
              <a:ext cx="595312" cy="6198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34" name="Grafik 33" descr="Ein Bild, das ClipArt enthält.&#10;&#10;Automatisch generierte Beschreibung">
            <a:extLst>
              <a:ext uri="{FF2B5EF4-FFF2-40B4-BE49-F238E27FC236}">
                <a16:creationId xmlns:a16="http://schemas.microsoft.com/office/drawing/2014/main" id="{8B869423-7DF1-4EF6-86C6-2C308763ADF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5286" y="6044776"/>
            <a:ext cx="762675" cy="619876"/>
          </a:xfrm>
          <a:prstGeom prst="rect">
            <a:avLst/>
          </a:prstGeom>
        </p:spPr>
      </p:pic>
      <p:pic>
        <p:nvPicPr>
          <p:cNvPr id="2" name="Ananas_g">
            <a:hlinkClick r:id="" action="ppaction://media"/>
            <a:extLst>
              <a:ext uri="{FF2B5EF4-FFF2-40B4-BE49-F238E27FC236}">
                <a16:creationId xmlns:a16="http://schemas.microsoft.com/office/drawing/2014/main" id="{DA36124D-DB77-4E29-9CBB-62B5BCE1BFF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689597" y="753654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496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230194B9-C89D-4FA6-A8C7-486CDFAD8124}"/>
              </a:ext>
            </a:extLst>
          </p:cNvPr>
          <p:cNvGrpSpPr/>
          <p:nvPr/>
        </p:nvGrpSpPr>
        <p:grpSpPr>
          <a:xfrm>
            <a:off x="9510713" y="5385197"/>
            <a:ext cx="2243137" cy="871537"/>
            <a:chOff x="9510713" y="5385197"/>
            <a:chExt cx="2243137" cy="871537"/>
          </a:xfrm>
        </p:grpSpPr>
        <p:sp>
          <p:nvSpPr>
            <p:cNvPr id="8" name="Rechteck: abgerundete Ecken 7">
              <a:extLst>
                <a:ext uri="{FF2B5EF4-FFF2-40B4-BE49-F238E27FC236}">
                  <a16:creationId xmlns:a16="http://schemas.microsoft.com/office/drawing/2014/main" id="{34FB1D84-EDBA-449D-A1ED-6D5FECC8F108}"/>
                </a:ext>
              </a:extLst>
            </p:cNvPr>
            <p:cNvSpPr/>
            <p:nvPr/>
          </p:nvSpPr>
          <p:spPr>
            <a:xfrm>
              <a:off x="9510713" y="5385197"/>
              <a:ext cx="2243137" cy="871537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" name="Gleichschenkliges Dreieck 8">
              <a:extLst>
                <a:ext uri="{FF2B5EF4-FFF2-40B4-BE49-F238E27FC236}">
                  <a16:creationId xmlns:a16="http://schemas.microsoft.com/office/drawing/2014/main" id="{47C56B95-A531-438A-B72D-5034A3F2D992}"/>
                </a:ext>
              </a:extLst>
            </p:cNvPr>
            <p:cNvSpPr/>
            <p:nvPr/>
          </p:nvSpPr>
          <p:spPr>
            <a:xfrm rot="5400000">
              <a:off x="10966552" y="5591158"/>
              <a:ext cx="545305" cy="459609"/>
            </a:xfrm>
            <a:prstGeom prst="triangle">
              <a:avLst>
                <a:gd name="adj" fmla="val 47525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id="{148929FF-FB17-4B2A-8AD4-EFC53876ADC2}"/>
                </a:ext>
              </a:extLst>
            </p:cNvPr>
            <p:cNvSpPr txBox="1"/>
            <p:nvPr/>
          </p:nvSpPr>
          <p:spPr>
            <a:xfrm>
              <a:off x="9846094" y="5590131"/>
              <a:ext cx="12307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weiter</a:t>
              </a:r>
            </a:p>
          </p:txBody>
        </p:sp>
      </p:grpSp>
      <p:pic>
        <p:nvPicPr>
          <p:cNvPr id="17" name="Grafik 16">
            <a:extLst>
              <a:ext uri="{FF2B5EF4-FFF2-40B4-BE49-F238E27FC236}">
                <a16:creationId xmlns:a16="http://schemas.microsoft.com/office/drawing/2014/main" id="{9FA5AFB6-4A0D-496E-946C-4F85F62570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384" y="40304"/>
            <a:ext cx="2469167" cy="862998"/>
          </a:xfrm>
          <a:prstGeom prst="rect">
            <a:avLst/>
          </a:prstGeom>
        </p:spPr>
      </p:pic>
      <p:sp>
        <p:nvSpPr>
          <p:cNvPr id="10" name="Rechteck 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6E04883-1DA7-4067-8BE9-C6F5701F5AA0}"/>
              </a:ext>
            </a:extLst>
          </p:cNvPr>
          <p:cNvSpPr/>
          <p:nvPr/>
        </p:nvSpPr>
        <p:spPr>
          <a:xfrm>
            <a:off x="8986989" y="5078012"/>
            <a:ext cx="2948940" cy="148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159E0CEE-2A0B-46C7-867D-1335BB6FFA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967" y="879920"/>
            <a:ext cx="4464000" cy="4464000"/>
          </a:xfrm>
          <a:prstGeom prst="rect">
            <a:avLst/>
          </a:prstGeom>
        </p:spPr>
      </p:pic>
      <p:pic>
        <p:nvPicPr>
          <p:cNvPr id="2" name="Frosch">
            <a:hlinkClick r:id="" action="ppaction://media"/>
            <a:extLst>
              <a:ext uri="{FF2B5EF4-FFF2-40B4-BE49-F238E27FC236}">
                <a16:creationId xmlns:a16="http://schemas.microsoft.com/office/drawing/2014/main" id="{FCB7E1B0-7FE8-4090-9E0E-9D966AE6D43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313714" y="7471229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42962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103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34FB1D84-EDBA-449D-A1ED-6D5FECC8F108}"/>
              </a:ext>
            </a:extLst>
          </p:cNvPr>
          <p:cNvSpPr/>
          <p:nvPr/>
        </p:nvSpPr>
        <p:spPr>
          <a:xfrm>
            <a:off x="9510713" y="5385197"/>
            <a:ext cx="2243137" cy="871537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61D07DE2-34C9-4D0A-B237-0418397B33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414" y="239098"/>
            <a:ext cx="2469167" cy="698213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D3F11CAB-ABFB-4ADC-A767-45A862E82D7B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9028" y="5430985"/>
            <a:ext cx="525354" cy="779959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C9247C73-0664-48AD-8F7B-FC93A46FDE40}"/>
              </a:ext>
            </a:extLst>
          </p:cNvPr>
          <p:cNvSpPr txBox="1"/>
          <p:nvPr/>
        </p:nvSpPr>
        <p:spPr>
          <a:xfrm>
            <a:off x="9755846" y="5603637"/>
            <a:ext cx="1317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Lösung</a:t>
            </a:r>
          </a:p>
        </p:txBody>
      </p:sp>
      <p:sp>
        <p:nvSpPr>
          <p:cNvPr id="9" name="Rechteck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FD06A21-1297-4BF7-A8E8-75839A935787}"/>
              </a:ext>
            </a:extLst>
          </p:cNvPr>
          <p:cNvSpPr/>
          <p:nvPr/>
        </p:nvSpPr>
        <p:spPr>
          <a:xfrm>
            <a:off x="8986989" y="5078012"/>
            <a:ext cx="2948940" cy="148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02383816-5B84-4045-9636-1FFFC547BBE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967" y="879920"/>
            <a:ext cx="4464000" cy="4464000"/>
          </a:xfrm>
          <a:prstGeom prst="rect">
            <a:avLst/>
          </a:prstGeom>
        </p:spPr>
      </p:pic>
      <p:pic>
        <p:nvPicPr>
          <p:cNvPr id="3" name="Frosch_g">
            <a:hlinkClick r:id="" action="ppaction://media"/>
            <a:extLst>
              <a:ext uri="{FF2B5EF4-FFF2-40B4-BE49-F238E27FC236}">
                <a16:creationId xmlns:a16="http://schemas.microsoft.com/office/drawing/2014/main" id="{AFE9966C-D963-4632-B3B6-4922C697B90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689597" y="7830458"/>
            <a:ext cx="406400" cy="406400"/>
          </a:xfrm>
          <a:prstGeom prst="rect">
            <a:avLst/>
          </a:prstGeom>
        </p:spPr>
      </p:pic>
      <p:pic>
        <p:nvPicPr>
          <p:cNvPr id="12" name="Frosch_g">
            <a:hlinkClick r:id="" action="ppaction://media"/>
            <a:extLst>
              <a:ext uri="{FF2B5EF4-FFF2-40B4-BE49-F238E27FC236}">
                <a16:creationId xmlns:a16="http://schemas.microsoft.com/office/drawing/2014/main" id="{B8D3C458-85F4-4D7F-AF32-BFA4860FF1B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841997" y="798285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254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9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3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230194B9-C89D-4FA6-A8C7-486CDFAD8124}"/>
              </a:ext>
            </a:extLst>
          </p:cNvPr>
          <p:cNvGrpSpPr/>
          <p:nvPr/>
        </p:nvGrpSpPr>
        <p:grpSpPr>
          <a:xfrm>
            <a:off x="9510713" y="5385197"/>
            <a:ext cx="2243137" cy="871537"/>
            <a:chOff x="9510713" y="5385197"/>
            <a:chExt cx="2243137" cy="871537"/>
          </a:xfrm>
        </p:grpSpPr>
        <p:sp>
          <p:nvSpPr>
            <p:cNvPr id="8" name="Rechteck: abgerundete Ecken 7">
              <a:extLst>
                <a:ext uri="{FF2B5EF4-FFF2-40B4-BE49-F238E27FC236}">
                  <a16:creationId xmlns:a16="http://schemas.microsoft.com/office/drawing/2014/main" id="{34FB1D84-EDBA-449D-A1ED-6D5FECC8F108}"/>
                </a:ext>
              </a:extLst>
            </p:cNvPr>
            <p:cNvSpPr/>
            <p:nvPr/>
          </p:nvSpPr>
          <p:spPr>
            <a:xfrm>
              <a:off x="9510713" y="5385197"/>
              <a:ext cx="2243137" cy="871537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" name="Gleichschenkliges Dreieck 8">
              <a:extLst>
                <a:ext uri="{FF2B5EF4-FFF2-40B4-BE49-F238E27FC236}">
                  <a16:creationId xmlns:a16="http://schemas.microsoft.com/office/drawing/2014/main" id="{47C56B95-A531-438A-B72D-5034A3F2D992}"/>
                </a:ext>
              </a:extLst>
            </p:cNvPr>
            <p:cNvSpPr/>
            <p:nvPr/>
          </p:nvSpPr>
          <p:spPr>
            <a:xfrm rot="5400000">
              <a:off x="10966552" y="5591158"/>
              <a:ext cx="545305" cy="459609"/>
            </a:xfrm>
            <a:prstGeom prst="triangle">
              <a:avLst>
                <a:gd name="adj" fmla="val 47525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id="{148929FF-FB17-4B2A-8AD4-EFC53876ADC2}"/>
                </a:ext>
              </a:extLst>
            </p:cNvPr>
            <p:cNvSpPr txBox="1"/>
            <p:nvPr/>
          </p:nvSpPr>
          <p:spPr>
            <a:xfrm>
              <a:off x="9846094" y="5590131"/>
              <a:ext cx="12307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weiter</a:t>
              </a:r>
            </a:p>
          </p:txBody>
        </p:sp>
      </p:grpSp>
      <p:pic>
        <p:nvPicPr>
          <p:cNvPr id="17" name="Grafik 16">
            <a:extLst>
              <a:ext uri="{FF2B5EF4-FFF2-40B4-BE49-F238E27FC236}">
                <a16:creationId xmlns:a16="http://schemas.microsoft.com/office/drawing/2014/main" id="{BD98738E-DB01-491B-9F0B-C6907A376F3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628" y="77393"/>
            <a:ext cx="540141" cy="801912"/>
          </a:xfrm>
          <a:prstGeom prst="rect">
            <a:avLst/>
          </a:prstGeom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B5B28607-17A3-4092-B62F-4759295D8BA5}"/>
              </a:ext>
            </a:extLst>
          </p:cNvPr>
          <p:cNvSpPr txBox="1"/>
          <p:nvPr/>
        </p:nvSpPr>
        <p:spPr>
          <a:xfrm>
            <a:off x="5433367" y="323442"/>
            <a:ext cx="13252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Lösung</a:t>
            </a:r>
          </a:p>
        </p:txBody>
      </p:sp>
      <p:sp>
        <p:nvSpPr>
          <p:cNvPr id="15" name="Rechteck 1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AAB07D5-0308-49A6-B83D-36FC9B3D2F53}"/>
              </a:ext>
            </a:extLst>
          </p:cNvPr>
          <p:cNvSpPr/>
          <p:nvPr/>
        </p:nvSpPr>
        <p:spPr>
          <a:xfrm>
            <a:off x="8986989" y="5078012"/>
            <a:ext cx="2948940" cy="148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964C2C0C-01FA-45CB-89AB-4FE9F21010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967" y="879920"/>
            <a:ext cx="4464000" cy="4464000"/>
          </a:xfrm>
          <a:prstGeom prst="rect">
            <a:avLst/>
          </a:prstGeom>
        </p:spPr>
      </p:pic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3CAD81EB-D35F-44B9-80B4-E028DC2569BA}"/>
              </a:ext>
            </a:extLst>
          </p:cNvPr>
          <p:cNvGrpSpPr/>
          <p:nvPr/>
        </p:nvGrpSpPr>
        <p:grpSpPr>
          <a:xfrm>
            <a:off x="4733743" y="5430792"/>
            <a:ext cx="2838448" cy="621004"/>
            <a:chOff x="1481141" y="606216"/>
            <a:chExt cx="2838448" cy="621004"/>
          </a:xfrm>
        </p:grpSpPr>
        <p:sp>
          <p:nvSpPr>
            <p:cNvPr id="22" name="Ellipse 21">
              <a:extLst>
                <a:ext uri="{FF2B5EF4-FFF2-40B4-BE49-F238E27FC236}">
                  <a16:creationId xmlns:a16="http://schemas.microsoft.com/office/drawing/2014/main" id="{67EC6055-7B4E-4D93-BB8D-6092D25ED6AE}"/>
                </a:ext>
              </a:extLst>
            </p:cNvPr>
            <p:cNvSpPr/>
            <p:nvPr/>
          </p:nvSpPr>
          <p:spPr>
            <a:xfrm>
              <a:off x="3724277" y="606216"/>
              <a:ext cx="595312" cy="61987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" name="Ellipse 22">
              <a:extLst>
                <a:ext uri="{FF2B5EF4-FFF2-40B4-BE49-F238E27FC236}">
                  <a16:creationId xmlns:a16="http://schemas.microsoft.com/office/drawing/2014/main" id="{56881A95-85C2-40C6-BDB9-4D6D1073C6D4}"/>
                </a:ext>
              </a:extLst>
            </p:cNvPr>
            <p:cNvSpPr/>
            <p:nvPr/>
          </p:nvSpPr>
          <p:spPr>
            <a:xfrm>
              <a:off x="2976565" y="607344"/>
              <a:ext cx="595312" cy="6198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" name="Ellipse 23">
              <a:extLst>
                <a:ext uri="{FF2B5EF4-FFF2-40B4-BE49-F238E27FC236}">
                  <a16:creationId xmlns:a16="http://schemas.microsoft.com/office/drawing/2014/main" id="{1EA9DD1F-6FA9-488D-8FB2-771D54289669}"/>
                </a:ext>
              </a:extLst>
            </p:cNvPr>
            <p:cNvSpPr/>
            <p:nvPr/>
          </p:nvSpPr>
          <p:spPr>
            <a:xfrm>
              <a:off x="2228853" y="607344"/>
              <a:ext cx="595312" cy="6198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" name="Ellipse 31">
              <a:extLst>
                <a:ext uri="{FF2B5EF4-FFF2-40B4-BE49-F238E27FC236}">
                  <a16:creationId xmlns:a16="http://schemas.microsoft.com/office/drawing/2014/main" id="{B3D7AE77-6941-4145-B76D-66C0A7C98F4A}"/>
                </a:ext>
              </a:extLst>
            </p:cNvPr>
            <p:cNvSpPr/>
            <p:nvPr/>
          </p:nvSpPr>
          <p:spPr>
            <a:xfrm>
              <a:off x="1481141" y="607344"/>
              <a:ext cx="595312" cy="6198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33" name="Grafik 32">
            <a:extLst>
              <a:ext uri="{FF2B5EF4-FFF2-40B4-BE49-F238E27FC236}">
                <a16:creationId xmlns:a16="http://schemas.microsoft.com/office/drawing/2014/main" id="{C0CF3FD1-BC4F-4E48-8562-DE6F66821F2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19" y="6093615"/>
            <a:ext cx="998514" cy="574253"/>
          </a:xfrm>
          <a:prstGeom prst="rect">
            <a:avLst/>
          </a:prstGeom>
        </p:spPr>
      </p:pic>
      <p:pic>
        <p:nvPicPr>
          <p:cNvPr id="2" name="Frosch_g">
            <a:hlinkClick r:id="" action="ppaction://media"/>
            <a:extLst>
              <a:ext uri="{FF2B5EF4-FFF2-40B4-BE49-F238E27FC236}">
                <a16:creationId xmlns:a16="http://schemas.microsoft.com/office/drawing/2014/main" id="{F8B6770A-A00F-478D-A9FE-7EA09E2D603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278255" y="84836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519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9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230194B9-C89D-4FA6-A8C7-486CDFAD8124}"/>
              </a:ext>
            </a:extLst>
          </p:cNvPr>
          <p:cNvGrpSpPr/>
          <p:nvPr/>
        </p:nvGrpSpPr>
        <p:grpSpPr>
          <a:xfrm>
            <a:off x="9510713" y="5385197"/>
            <a:ext cx="2243137" cy="871537"/>
            <a:chOff x="9510713" y="5385197"/>
            <a:chExt cx="2243137" cy="871537"/>
          </a:xfrm>
        </p:grpSpPr>
        <p:sp>
          <p:nvSpPr>
            <p:cNvPr id="8" name="Rechteck: abgerundete Ecken 7">
              <a:extLst>
                <a:ext uri="{FF2B5EF4-FFF2-40B4-BE49-F238E27FC236}">
                  <a16:creationId xmlns:a16="http://schemas.microsoft.com/office/drawing/2014/main" id="{34FB1D84-EDBA-449D-A1ED-6D5FECC8F108}"/>
                </a:ext>
              </a:extLst>
            </p:cNvPr>
            <p:cNvSpPr/>
            <p:nvPr/>
          </p:nvSpPr>
          <p:spPr>
            <a:xfrm>
              <a:off x="9510713" y="5385197"/>
              <a:ext cx="2243137" cy="871537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" name="Gleichschenkliges Dreieck 8">
              <a:extLst>
                <a:ext uri="{FF2B5EF4-FFF2-40B4-BE49-F238E27FC236}">
                  <a16:creationId xmlns:a16="http://schemas.microsoft.com/office/drawing/2014/main" id="{47C56B95-A531-438A-B72D-5034A3F2D992}"/>
                </a:ext>
              </a:extLst>
            </p:cNvPr>
            <p:cNvSpPr/>
            <p:nvPr/>
          </p:nvSpPr>
          <p:spPr>
            <a:xfrm rot="5400000">
              <a:off x="10966552" y="5591158"/>
              <a:ext cx="545305" cy="459609"/>
            </a:xfrm>
            <a:prstGeom prst="triangle">
              <a:avLst>
                <a:gd name="adj" fmla="val 47525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id="{148929FF-FB17-4B2A-8AD4-EFC53876ADC2}"/>
                </a:ext>
              </a:extLst>
            </p:cNvPr>
            <p:cNvSpPr txBox="1"/>
            <p:nvPr/>
          </p:nvSpPr>
          <p:spPr>
            <a:xfrm>
              <a:off x="9846094" y="5590131"/>
              <a:ext cx="12307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weiter</a:t>
              </a:r>
            </a:p>
          </p:txBody>
        </p:sp>
      </p:grpSp>
      <p:pic>
        <p:nvPicPr>
          <p:cNvPr id="17" name="Grafik 16">
            <a:extLst>
              <a:ext uri="{FF2B5EF4-FFF2-40B4-BE49-F238E27FC236}">
                <a16:creationId xmlns:a16="http://schemas.microsoft.com/office/drawing/2014/main" id="{9FA5AFB6-4A0D-496E-946C-4F85F62570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384" y="40304"/>
            <a:ext cx="2469167" cy="862998"/>
          </a:xfrm>
          <a:prstGeom prst="rect">
            <a:avLst/>
          </a:prstGeom>
        </p:spPr>
      </p:pic>
      <p:sp>
        <p:nvSpPr>
          <p:cNvPr id="10" name="Rechteck 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3B0E5F0-A43E-4727-9244-924BDFFECF05}"/>
              </a:ext>
            </a:extLst>
          </p:cNvPr>
          <p:cNvSpPr/>
          <p:nvPr/>
        </p:nvSpPr>
        <p:spPr>
          <a:xfrm>
            <a:off x="8986989" y="5078012"/>
            <a:ext cx="2948940" cy="148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1742570-2810-4931-B8FE-93AEE2CEB7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967" y="903302"/>
            <a:ext cx="4464000" cy="4464000"/>
          </a:xfrm>
          <a:prstGeom prst="rect">
            <a:avLst/>
          </a:prstGeom>
        </p:spPr>
      </p:pic>
      <p:pic>
        <p:nvPicPr>
          <p:cNvPr id="2" name="Kiste">
            <a:hlinkClick r:id="" action="ppaction://media"/>
            <a:extLst>
              <a:ext uri="{FF2B5EF4-FFF2-40B4-BE49-F238E27FC236}">
                <a16:creationId xmlns:a16="http://schemas.microsoft.com/office/drawing/2014/main" id="{28FCB330-E45C-498E-86DC-2FFFC48ECFA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697041" y="7307942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387901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117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34FB1D84-EDBA-449D-A1ED-6D5FECC8F108}"/>
              </a:ext>
            </a:extLst>
          </p:cNvPr>
          <p:cNvSpPr/>
          <p:nvPr/>
        </p:nvSpPr>
        <p:spPr>
          <a:xfrm>
            <a:off x="9510713" y="5385197"/>
            <a:ext cx="2243137" cy="871537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61D07DE2-34C9-4D0A-B237-0418397B33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414" y="239098"/>
            <a:ext cx="2469167" cy="698213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D3F11CAB-ABFB-4ADC-A767-45A862E82D7B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9028" y="5430985"/>
            <a:ext cx="525354" cy="779959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C9247C73-0664-48AD-8F7B-FC93A46FDE40}"/>
              </a:ext>
            </a:extLst>
          </p:cNvPr>
          <p:cNvSpPr txBox="1"/>
          <p:nvPr/>
        </p:nvSpPr>
        <p:spPr>
          <a:xfrm>
            <a:off x="9755846" y="5603637"/>
            <a:ext cx="1317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Lösung</a:t>
            </a:r>
          </a:p>
        </p:txBody>
      </p:sp>
      <p:sp>
        <p:nvSpPr>
          <p:cNvPr id="9" name="Rechteck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3F54029-3CFC-4036-A09F-A48001814474}"/>
              </a:ext>
            </a:extLst>
          </p:cNvPr>
          <p:cNvSpPr/>
          <p:nvPr/>
        </p:nvSpPr>
        <p:spPr>
          <a:xfrm>
            <a:off x="8986989" y="5078012"/>
            <a:ext cx="2948940" cy="148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1B8FB280-0B0D-4991-BD1B-92B9349394C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967" y="903302"/>
            <a:ext cx="4464000" cy="4464000"/>
          </a:xfrm>
          <a:prstGeom prst="rect">
            <a:avLst/>
          </a:prstGeom>
        </p:spPr>
      </p:pic>
      <p:pic>
        <p:nvPicPr>
          <p:cNvPr id="2" name="Kiste_g">
            <a:hlinkClick r:id="" action="ppaction://media"/>
            <a:extLst>
              <a:ext uri="{FF2B5EF4-FFF2-40B4-BE49-F238E27FC236}">
                <a16:creationId xmlns:a16="http://schemas.microsoft.com/office/drawing/2014/main" id="{C94E3C3F-6723-4F6D-B254-1405849E88D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095997" y="8712200"/>
            <a:ext cx="406400" cy="406400"/>
          </a:xfrm>
          <a:prstGeom prst="rect">
            <a:avLst/>
          </a:prstGeom>
        </p:spPr>
      </p:pic>
      <p:pic>
        <p:nvPicPr>
          <p:cNvPr id="12" name="Kiste_g">
            <a:hlinkClick r:id="" action="ppaction://media"/>
            <a:extLst>
              <a:ext uri="{FF2B5EF4-FFF2-40B4-BE49-F238E27FC236}">
                <a16:creationId xmlns:a16="http://schemas.microsoft.com/office/drawing/2014/main" id="{55E5E8D5-6FD6-4695-84CD-4DBD9CC4602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248397" y="88646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203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8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3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: abgerundete Ecken 7">
            <a:hlinkClick r:id="rId4" action="ppaction://hlinksldjump"/>
            <a:extLst>
              <a:ext uri="{FF2B5EF4-FFF2-40B4-BE49-F238E27FC236}">
                <a16:creationId xmlns:a16="http://schemas.microsoft.com/office/drawing/2014/main" id="{34FB1D84-EDBA-449D-A1ED-6D5FECC8F108}"/>
              </a:ext>
            </a:extLst>
          </p:cNvPr>
          <p:cNvSpPr/>
          <p:nvPr/>
        </p:nvSpPr>
        <p:spPr>
          <a:xfrm>
            <a:off x="9510713" y="5385197"/>
            <a:ext cx="2243137" cy="871537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61D07DE2-34C9-4D0A-B237-0418397B33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414" y="239098"/>
            <a:ext cx="2469167" cy="698213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D3F11CAB-ABFB-4ADC-A767-45A862E82D7B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9028" y="5430985"/>
            <a:ext cx="525354" cy="779959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C9247C73-0664-48AD-8F7B-FC93A46FDE40}"/>
              </a:ext>
            </a:extLst>
          </p:cNvPr>
          <p:cNvSpPr txBox="1"/>
          <p:nvPr/>
        </p:nvSpPr>
        <p:spPr>
          <a:xfrm>
            <a:off x="9755846" y="5603637"/>
            <a:ext cx="1317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Lösung</a:t>
            </a:r>
          </a:p>
        </p:txBody>
      </p:sp>
      <p:sp>
        <p:nvSpPr>
          <p:cNvPr id="7" name="Rechteck 6">
            <a:hlinkClick r:id="rId4" action="ppaction://hlinksldjump"/>
            <a:extLst>
              <a:ext uri="{FF2B5EF4-FFF2-40B4-BE49-F238E27FC236}">
                <a16:creationId xmlns:a16="http://schemas.microsoft.com/office/drawing/2014/main" id="{B3A0CC21-6D6B-41A3-9B3D-B6CE120081C0}"/>
              </a:ext>
            </a:extLst>
          </p:cNvPr>
          <p:cNvSpPr/>
          <p:nvPr/>
        </p:nvSpPr>
        <p:spPr>
          <a:xfrm>
            <a:off x="9006840" y="5097780"/>
            <a:ext cx="2948940" cy="148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274E0221-13D4-4C56-BF7F-35E102C4C55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967" y="903302"/>
            <a:ext cx="4464000" cy="4464000"/>
          </a:xfrm>
          <a:prstGeom prst="rect">
            <a:avLst/>
          </a:prstGeom>
        </p:spPr>
      </p:pic>
      <p:pic>
        <p:nvPicPr>
          <p:cNvPr id="2" name="Schal_g">
            <a:hlinkClick r:id="" action="ppaction://media"/>
            <a:extLst>
              <a:ext uri="{FF2B5EF4-FFF2-40B4-BE49-F238E27FC236}">
                <a16:creationId xmlns:a16="http://schemas.microsoft.com/office/drawing/2014/main" id="{1843ABCF-3BDC-4BA3-8F53-25503B1E9A8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152967" y="8712200"/>
            <a:ext cx="406400" cy="406400"/>
          </a:xfrm>
          <a:prstGeom prst="rect">
            <a:avLst/>
          </a:prstGeom>
        </p:spPr>
      </p:pic>
      <p:pic>
        <p:nvPicPr>
          <p:cNvPr id="9" name="Schal_g">
            <a:hlinkClick r:id="" action="ppaction://media"/>
            <a:extLst>
              <a:ext uri="{FF2B5EF4-FFF2-40B4-BE49-F238E27FC236}">
                <a16:creationId xmlns:a16="http://schemas.microsoft.com/office/drawing/2014/main" id="{E7731052-E873-4C81-884A-0AE41775BAD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305367" y="88646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689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2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3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230194B9-C89D-4FA6-A8C7-486CDFAD8124}"/>
              </a:ext>
            </a:extLst>
          </p:cNvPr>
          <p:cNvGrpSpPr/>
          <p:nvPr/>
        </p:nvGrpSpPr>
        <p:grpSpPr>
          <a:xfrm>
            <a:off x="9510713" y="5385197"/>
            <a:ext cx="2243137" cy="871537"/>
            <a:chOff x="9510713" y="5385197"/>
            <a:chExt cx="2243137" cy="871537"/>
          </a:xfrm>
        </p:grpSpPr>
        <p:sp>
          <p:nvSpPr>
            <p:cNvPr id="8" name="Rechteck: abgerundete Ecken 7">
              <a:extLst>
                <a:ext uri="{FF2B5EF4-FFF2-40B4-BE49-F238E27FC236}">
                  <a16:creationId xmlns:a16="http://schemas.microsoft.com/office/drawing/2014/main" id="{34FB1D84-EDBA-449D-A1ED-6D5FECC8F108}"/>
                </a:ext>
              </a:extLst>
            </p:cNvPr>
            <p:cNvSpPr/>
            <p:nvPr/>
          </p:nvSpPr>
          <p:spPr>
            <a:xfrm>
              <a:off x="9510713" y="5385197"/>
              <a:ext cx="2243137" cy="871537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" name="Gleichschenkliges Dreieck 8">
              <a:extLst>
                <a:ext uri="{FF2B5EF4-FFF2-40B4-BE49-F238E27FC236}">
                  <a16:creationId xmlns:a16="http://schemas.microsoft.com/office/drawing/2014/main" id="{47C56B95-A531-438A-B72D-5034A3F2D992}"/>
                </a:ext>
              </a:extLst>
            </p:cNvPr>
            <p:cNvSpPr/>
            <p:nvPr/>
          </p:nvSpPr>
          <p:spPr>
            <a:xfrm rot="5400000">
              <a:off x="10966552" y="5591158"/>
              <a:ext cx="545305" cy="459609"/>
            </a:xfrm>
            <a:prstGeom prst="triangle">
              <a:avLst>
                <a:gd name="adj" fmla="val 47525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id="{148929FF-FB17-4B2A-8AD4-EFC53876ADC2}"/>
                </a:ext>
              </a:extLst>
            </p:cNvPr>
            <p:cNvSpPr txBox="1"/>
            <p:nvPr/>
          </p:nvSpPr>
          <p:spPr>
            <a:xfrm>
              <a:off x="9846094" y="5590131"/>
              <a:ext cx="12307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weiter</a:t>
              </a:r>
            </a:p>
          </p:txBody>
        </p:sp>
      </p:grpSp>
      <p:pic>
        <p:nvPicPr>
          <p:cNvPr id="17" name="Grafik 16">
            <a:extLst>
              <a:ext uri="{FF2B5EF4-FFF2-40B4-BE49-F238E27FC236}">
                <a16:creationId xmlns:a16="http://schemas.microsoft.com/office/drawing/2014/main" id="{BD98738E-DB01-491B-9F0B-C6907A376F3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628" y="77393"/>
            <a:ext cx="540141" cy="801912"/>
          </a:xfrm>
          <a:prstGeom prst="rect">
            <a:avLst/>
          </a:prstGeom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B5B28607-17A3-4092-B62F-4759295D8BA5}"/>
              </a:ext>
            </a:extLst>
          </p:cNvPr>
          <p:cNvSpPr txBox="1"/>
          <p:nvPr/>
        </p:nvSpPr>
        <p:spPr>
          <a:xfrm>
            <a:off x="5433367" y="323442"/>
            <a:ext cx="13252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Lösung</a:t>
            </a:r>
          </a:p>
        </p:txBody>
      </p:sp>
      <p:sp>
        <p:nvSpPr>
          <p:cNvPr id="15" name="Rechteck 1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3082888-506A-41F8-B718-C56A5C5F3708}"/>
              </a:ext>
            </a:extLst>
          </p:cNvPr>
          <p:cNvSpPr/>
          <p:nvPr/>
        </p:nvSpPr>
        <p:spPr>
          <a:xfrm>
            <a:off x="8986989" y="5078012"/>
            <a:ext cx="2948940" cy="148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1" name="Grafik 20">
            <a:extLst>
              <a:ext uri="{FF2B5EF4-FFF2-40B4-BE49-F238E27FC236}">
                <a16:creationId xmlns:a16="http://schemas.microsoft.com/office/drawing/2014/main" id="{720F5D12-704E-4F12-8D3E-AE0F375AFB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967" y="903302"/>
            <a:ext cx="4464000" cy="4464000"/>
          </a:xfrm>
          <a:prstGeom prst="rect">
            <a:avLst/>
          </a:prstGeom>
        </p:spPr>
      </p:pic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5B26432A-CDE2-4098-8F84-02FBA1833BCA}"/>
              </a:ext>
            </a:extLst>
          </p:cNvPr>
          <p:cNvGrpSpPr/>
          <p:nvPr/>
        </p:nvGrpSpPr>
        <p:grpSpPr>
          <a:xfrm>
            <a:off x="4299164" y="5428347"/>
            <a:ext cx="3586160" cy="621004"/>
            <a:chOff x="1481141" y="606216"/>
            <a:chExt cx="3586160" cy="621004"/>
          </a:xfrm>
        </p:grpSpPr>
        <p:sp>
          <p:nvSpPr>
            <p:cNvPr id="22" name="Ellipse 21">
              <a:extLst>
                <a:ext uri="{FF2B5EF4-FFF2-40B4-BE49-F238E27FC236}">
                  <a16:creationId xmlns:a16="http://schemas.microsoft.com/office/drawing/2014/main" id="{11C3682A-724B-41A8-96F2-E905A4392487}"/>
                </a:ext>
              </a:extLst>
            </p:cNvPr>
            <p:cNvSpPr/>
            <p:nvPr/>
          </p:nvSpPr>
          <p:spPr>
            <a:xfrm>
              <a:off x="4471989" y="606216"/>
              <a:ext cx="595312" cy="6198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" name="Ellipse 22">
              <a:extLst>
                <a:ext uri="{FF2B5EF4-FFF2-40B4-BE49-F238E27FC236}">
                  <a16:creationId xmlns:a16="http://schemas.microsoft.com/office/drawing/2014/main" id="{6F49D61B-D7B2-41CC-9928-C19F0C079B5B}"/>
                </a:ext>
              </a:extLst>
            </p:cNvPr>
            <p:cNvSpPr/>
            <p:nvPr/>
          </p:nvSpPr>
          <p:spPr>
            <a:xfrm>
              <a:off x="3724277" y="606216"/>
              <a:ext cx="595312" cy="619876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2" name="Ellipse 31">
              <a:extLst>
                <a:ext uri="{FF2B5EF4-FFF2-40B4-BE49-F238E27FC236}">
                  <a16:creationId xmlns:a16="http://schemas.microsoft.com/office/drawing/2014/main" id="{EE167DAC-787B-49BA-AC4B-87FB1A5C6811}"/>
                </a:ext>
              </a:extLst>
            </p:cNvPr>
            <p:cNvSpPr/>
            <p:nvPr/>
          </p:nvSpPr>
          <p:spPr>
            <a:xfrm>
              <a:off x="2976565" y="607344"/>
              <a:ext cx="595312" cy="61987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" name="Ellipse 32">
              <a:extLst>
                <a:ext uri="{FF2B5EF4-FFF2-40B4-BE49-F238E27FC236}">
                  <a16:creationId xmlns:a16="http://schemas.microsoft.com/office/drawing/2014/main" id="{039AF3CA-C733-4657-B59A-74FD6FA47089}"/>
                </a:ext>
              </a:extLst>
            </p:cNvPr>
            <p:cNvSpPr/>
            <p:nvPr/>
          </p:nvSpPr>
          <p:spPr>
            <a:xfrm>
              <a:off x="2228853" y="607344"/>
              <a:ext cx="595312" cy="6198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" name="Ellipse 33">
              <a:extLst>
                <a:ext uri="{FF2B5EF4-FFF2-40B4-BE49-F238E27FC236}">
                  <a16:creationId xmlns:a16="http://schemas.microsoft.com/office/drawing/2014/main" id="{1A1C782F-B9FF-44ED-AEAC-19A746211ABA}"/>
                </a:ext>
              </a:extLst>
            </p:cNvPr>
            <p:cNvSpPr/>
            <p:nvPr/>
          </p:nvSpPr>
          <p:spPr>
            <a:xfrm>
              <a:off x="1481141" y="607344"/>
              <a:ext cx="595312" cy="619876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35" name="Grafik 34" descr="Ein Bild, das ClipArt enthält.&#10;&#10;Automatisch generierte Beschreibung">
            <a:extLst>
              <a:ext uri="{FF2B5EF4-FFF2-40B4-BE49-F238E27FC236}">
                <a16:creationId xmlns:a16="http://schemas.microsoft.com/office/drawing/2014/main" id="{435D7E84-49B5-4634-A4C7-75B2338BF06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1629" y="6109268"/>
            <a:ext cx="762675" cy="619876"/>
          </a:xfrm>
          <a:prstGeom prst="rect">
            <a:avLst/>
          </a:prstGeom>
        </p:spPr>
      </p:pic>
      <p:pic>
        <p:nvPicPr>
          <p:cNvPr id="2" name="Kiste_g">
            <a:hlinkClick r:id="" action="ppaction://media"/>
            <a:extLst>
              <a:ext uri="{FF2B5EF4-FFF2-40B4-BE49-F238E27FC236}">
                <a16:creationId xmlns:a16="http://schemas.microsoft.com/office/drawing/2014/main" id="{4DEBD174-78D2-4990-9F04-E95641F4B06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889044" y="750036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326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8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230194B9-C89D-4FA6-A8C7-486CDFAD8124}"/>
              </a:ext>
            </a:extLst>
          </p:cNvPr>
          <p:cNvGrpSpPr/>
          <p:nvPr/>
        </p:nvGrpSpPr>
        <p:grpSpPr>
          <a:xfrm>
            <a:off x="9510713" y="5385197"/>
            <a:ext cx="2243137" cy="871537"/>
            <a:chOff x="9510713" y="5385197"/>
            <a:chExt cx="2243137" cy="871537"/>
          </a:xfrm>
        </p:grpSpPr>
        <p:sp>
          <p:nvSpPr>
            <p:cNvPr id="8" name="Rechteck: abgerundete Ecken 7">
              <a:extLst>
                <a:ext uri="{FF2B5EF4-FFF2-40B4-BE49-F238E27FC236}">
                  <a16:creationId xmlns:a16="http://schemas.microsoft.com/office/drawing/2014/main" id="{34FB1D84-EDBA-449D-A1ED-6D5FECC8F108}"/>
                </a:ext>
              </a:extLst>
            </p:cNvPr>
            <p:cNvSpPr/>
            <p:nvPr/>
          </p:nvSpPr>
          <p:spPr>
            <a:xfrm>
              <a:off x="9510713" y="5385197"/>
              <a:ext cx="2243137" cy="871537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" name="Gleichschenkliges Dreieck 8">
              <a:extLst>
                <a:ext uri="{FF2B5EF4-FFF2-40B4-BE49-F238E27FC236}">
                  <a16:creationId xmlns:a16="http://schemas.microsoft.com/office/drawing/2014/main" id="{47C56B95-A531-438A-B72D-5034A3F2D992}"/>
                </a:ext>
              </a:extLst>
            </p:cNvPr>
            <p:cNvSpPr/>
            <p:nvPr/>
          </p:nvSpPr>
          <p:spPr>
            <a:xfrm rot="5400000">
              <a:off x="10966552" y="5591158"/>
              <a:ext cx="545305" cy="459609"/>
            </a:xfrm>
            <a:prstGeom prst="triangle">
              <a:avLst>
                <a:gd name="adj" fmla="val 47525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id="{148929FF-FB17-4B2A-8AD4-EFC53876ADC2}"/>
                </a:ext>
              </a:extLst>
            </p:cNvPr>
            <p:cNvSpPr txBox="1"/>
            <p:nvPr/>
          </p:nvSpPr>
          <p:spPr>
            <a:xfrm>
              <a:off x="9846094" y="5590131"/>
              <a:ext cx="12307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weiter</a:t>
              </a:r>
            </a:p>
          </p:txBody>
        </p:sp>
      </p:grpSp>
      <p:pic>
        <p:nvPicPr>
          <p:cNvPr id="17" name="Grafik 16">
            <a:extLst>
              <a:ext uri="{FF2B5EF4-FFF2-40B4-BE49-F238E27FC236}">
                <a16:creationId xmlns:a16="http://schemas.microsoft.com/office/drawing/2014/main" id="{9FA5AFB6-4A0D-496E-946C-4F85F62570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384" y="40304"/>
            <a:ext cx="2469167" cy="862998"/>
          </a:xfrm>
          <a:prstGeom prst="rect">
            <a:avLst/>
          </a:prstGeom>
        </p:spPr>
      </p:pic>
      <p:sp>
        <p:nvSpPr>
          <p:cNvPr id="10" name="Rechteck 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AF0998C-2B02-4528-9F75-AB052847214B}"/>
              </a:ext>
            </a:extLst>
          </p:cNvPr>
          <p:cNvSpPr/>
          <p:nvPr/>
        </p:nvSpPr>
        <p:spPr>
          <a:xfrm>
            <a:off x="8986989" y="5078012"/>
            <a:ext cx="2948940" cy="148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DC29F7A-FA42-491A-8851-B568525F9F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936" y="903302"/>
            <a:ext cx="4876062" cy="4464000"/>
          </a:xfrm>
          <a:prstGeom prst="rect">
            <a:avLst/>
          </a:prstGeom>
        </p:spPr>
      </p:pic>
      <p:pic>
        <p:nvPicPr>
          <p:cNvPr id="2" name="Schokolade">
            <a:hlinkClick r:id="" action="ppaction://media"/>
            <a:extLst>
              <a:ext uri="{FF2B5EF4-FFF2-40B4-BE49-F238E27FC236}">
                <a16:creationId xmlns:a16="http://schemas.microsoft.com/office/drawing/2014/main" id="{FF3A034E-2ECB-4D3B-8F00-D57404210CA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46567" y="6877386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004163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143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34FB1D84-EDBA-449D-A1ED-6D5FECC8F108}"/>
              </a:ext>
            </a:extLst>
          </p:cNvPr>
          <p:cNvSpPr/>
          <p:nvPr/>
        </p:nvSpPr>
        <p:spPr>
          <a:xfrm>
            <a:off x="9510713" y="5385197"/>
            <a:ext cx="2243137" cy="871537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61D07DE2-34C9-4D0A-B237-0418397B33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414" y="239098"/>
            <a:ext cx="2469167" cy="698213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D3F11CAB-ABFB-4ADC-A767-45A862E82D7B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9028" y="5430985"/>
            <a:ext cx="525354" cy="779959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C9247C73-0664-48AD-8F7B-FC93A46FDE40}"/>
              </a:ext>
            </a:extLst>
          </p:cNvPr>
          <p:cNvSpPr txBox="1"/>
          <p:nvPr/>
        </p:nvSpPr>
        <p:spPr>
          <a:xfrm>
            <a:off x="9755846" y="5603637"/>
            <a:ext cx="1317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Lösung</a:t>
            </a:r>
          </a:p>
        </p:txBody>
      </p:sp>
      <p:sp>
        <p:nvSpPr>
          <p:cNvPr id="9" name="Rechteck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49F946C-C6DF-4E04-9E6A-F405651DD2F2}"/>
              </a:ext>
            </a:extLst>
          </p:cNvPr>
          <p:cNvSpPr/>
          <p:nvPr/>
        </p:nvSpPr>
        <p:spPr>
          <a:xfrm>
            <a:off x="8986989" y="5078012"/>
            <a:ext cx="2948940" cy="148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18D34C6C-6BEC-494C-9D0E-DFB657301E4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936" y="903302"/>
            <a:ext cx="4876062" cy="4464000"/>
          </a:xfrm>
          <a:prstGeom prst="rect">
            <a:avLst/>
          </a:prstGeom>
        </p:spPr>
      </p:pic>
      <p:pic>
        <p:nvPicPr>
          <p:cNvPr id="2" name="Schokolade_g">
            <a:hlinkClick r:id="" action="ppaction://media"/>
            <a:extLst>
              <a:ext uri="{FF2B5EF4-FFF2-40B4-BE49-F238E27FC236}">
                <a16:creationId xmlns:a16="http://schemas.microsoft.com/office/drawing/2014/main" id="{6F3D8D06-1CE8-4282-972A-F0AD8818D14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174738" y="7732486"/>
            <a:ext cx="406400" cy="406400"/>
          </a:xfrm>
          <a:prstGeom prst="rect">
            <a:avLst/>
          </a:prstGeom>
        </p:spPr>
      </p:pic>
      <p:pic>
        <p:nvPicPr>
          <p:cNvPr id="12" name="Schokolade_g">
            <a:hlinkClick r:id="" action="ppaction://media"/>
            <a:extLst>
              <a:ext uri="{FF2B5EF4-FFF2-40B4-BE49-F238E27FC236}">
                <a16:creationId xmlns:a16="http://schemas.microsoft.com/office/drawing/2014/main" id="{82A44483-63BC-4140-AEDE-E4CF7B68CB2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327138" y="7884886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974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6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3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230194B9-C89D-4FA6-A8C7-486CDFAD8124}"/>
              </a:ext>
            </a:extLst>
          </p:cNvPr>
          <p:cNvGrpSpPr/>
          <p:nvPr/>
        </p:nvGrpSpPr>
        <p:grpSpPr>
          <a:xfrm>
            <a:off x="9510713" y="5385197"/>
            <a:ext cx="2243137" cy="871537"/>
            <a:chOff x="9510713" y="5385197"/>
            <a:chExt cx="2243137" cy="871537"/>
          </a:xfrm>
        </p:grpSpPr>
        <p:sp>
          <p:nvSpPr>
            <p:cNvPr id="8" name="Rechteck: abgerundete Ecken 7">
              <a:extLst>
                <a:ext uri="{FF2B5EF4-FFF2-40B4-BE49-F238E27FC236}">
                  <a16:creationId xmlns:a16="http://schemas.microsoft.com/office/drawing/2014/main" id="{34FB1D84-EDBA-449D-A1ED-6D5FECC8F108}"/>
                </a:ext>
              </a:extLst>
            </p:cNvPr>
            <p:cNvSpPr/>
            <p:nvPr/>
          </p:nvSpPr>
          <p:spPr>
            <a:xfrm>
              <a:off x="9510713" y="5385197"/>
              <a:ext cx="2243137" cy="871537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" name="Gleichschenkliges Dreieck 8">
              <a:extLst>
                <a:ext uri="{FF2B5EF4-FFF2-40B4-BE49-F238E27FC236}">
                  <a16:creationId xmlns:a16="http://schemas.microsoft.com/office/drawing/2014/main" id="{47C56B95-A531-438A-B72D-5034A3F2D992}"/>
                </a:ext>
              </a:extLst>
            </p:cNvPr>
            <p:cNvSpPr/>
            <p:nvPr/>
          </p:nvSpPr>
          <p:spPr>
            <a:xfrm rot="5400000">
              <a:off x="10966552" y="5591158"/>
              <a:ext cx="545305" cy="459609"/>
            </a:xfrm>
            <a:prstGeom prst="triangle">
              <a:avLst>
                <a:gd name="adj" fmla="val 47525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id="{148929FF-FB17-4B2A-8AD4-EFC53876ADC2}"/>
                </a:ext>
              </a:extLst>
            </p:cNvPr>
            <p:cNvSpPr txBox="1"/>
            <p:nvPr/>
          </p:nvSpPr>
          <p:spPr>
            <a:xfrm>
              <a:off x="9846094" y="5590131"/>
              <a:ext cx="12307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weiter</a:t>
              </a:r>
            </a:p>
          </p:txBody>
        </p:sp>
      </p:grpSp>
      <p:pic>
        <p:nvPicPr>
          <p:cNvPr id="17" name="Grafik 16">
            <a:extLst>
              <a:ext uri="{FF2B5EF4-FFF2-40B4-BE49-F238E27FC236}">
                <a16:creationId xmlns:a16="http://schemas.microsoft.com/office/drawing/2014/main" id="{BD98738E-DB01-491B-9F0B-C6907A376F3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628" y="77393"/>
            <a:ext cx="540141" cy="801912"/>
          </a:xfrm>
          <a:prstGeom prst="rect">
            <a:avLst/>
          </a:prstGeom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B5B28607-17A3-4092-B62F-4759295D8BA5}"/>
              </a:ext>
            </a:extLst>
          </p:cNvPr>
          <p:cNvSpPr txBox="1"/>
          <p:nvPr/>
        </p:nvSpPr>
        <p:spPr>
          <a:xfrm>
            <a:off x="5433367" y="323442"/>
            <a:ext cx="13252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Lösung</a:t>
            </a:r>
          </a:p>
        </p:txBody>
      </p:sp>
      <p:sp>
        <p:nvSpPr>
          <p:cNvPr id="15" name="Rechteck 1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22350ED-6824-496F-9A9A-F19C8FA24B0B}"/>
              </a:ext>
            </a:extLst>
          </p:cNvPr>
          <p:cNvSpPr/>
          <p:nvPr/>
        </p:nvSpPr>
        <p:spPr>
          <a:xfrm>
            <a:off x="8986989" y="5078012"/>
            <a:ext cx="2948940" cy="148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284C60A3-B108-4063-9E19-870C0F19C84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936" y="903302"/>
            <a:ext cx="4876062" cy="4464000"/>
          </a:xfrm>
          <a:prstGeom prst="rect">
            <a:avLst/>
          </a:prstGeom>
        </p:spPr>
      </p:pic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54F55759-7FDE-4DB8-A12F-ABC62D4CD96A}"/>
              </a:ext>
            </a:extLst>
          </p:cNvPr>
          <p:cNvGrpSpPr/>
          <p:nvPr/>
        </p:nvGrpSpPr>
        <p:grpSpPr>
          <a:xfrm>
            <a:off x="3238319" y="5323918"/>
            <a:ext cx="5829296" cy="630780"/>
            <a:chOff x="1481141" y="606216"/>
            <a:chExt cx="5829296" cy="630780"/>
          </a:xfrm>
        </p:grpSpPr>
        <p:sp>
          <p:nvSpPr>
            <p:cNvPr id="22" name="Ellipse 21">
              <a:extLst>
                <a:ext uri="{FF2B5EF4-FFF2-40B4-BE49-F238E27FC236}">
                  <a16:creationId xmlns:a16="http://schemas.microsoft.com/office/drawing/2014/main" id="{3CA75BF5-A73F-4D2F-81D6-95D98CA9A2F6}"/>
                </a:ext>
              </a:extLst>
            </p:cNvPr>
            <p:cNvSpPr/>
            <p:nvPr/>
          </p:nvSpPr>
          <p:spPr>
            <a:xfrm>
              <a:off x="6715125" y="606216"/>
              <a:ext cx="595312" cy="6198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" name="Ellipse 22">
              <a:extLst>
                <a:ext uri="{FF2B5EF4-FFF2-40B4-BE49-F238E27FC236}">
                  <a16:creationId xmlns:a16="http://schemas.microsoft.com/office/drawing/2014/main" id="{28BF7D77-4478-4223-BC40-C6E7F325BDC0}"/>
                </a:ext>
              </a:extLst>
            </p:cNvPr>
            <p:cNvSpPr/>
            <p:nvPr/>
          </p:nvSpPr>
          <p:spPr>
            <a:xfrm>
              <a:off x="5967413" y="617120"/>
              <a:ext cx="595312" cy="6198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" name="Ellipse 23">
              <a:extLst>
                <a:ext uri="{FF2B5EF4-FFF2-40B4-BE49-F238E27FC236}">
                  <a16:creationId xmlns:a16="http://schemas.microsoft.com/office/drawing/2014/main" id="{D40D083F-9F0E-40A6-9729-980EBA332D21}"/>
                </a:ext>
              </a:extLst>
            </p:cNvPr>
            <p:cNvSpPr/>
            <p:nvPr/>
          </p:nvSpPr>
          <p:spPr>
            <a:xfrm>
              <a:off x="5219701" y="617120"/>
              <a:ext cx="595312" cy="6198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" name="Ellipse 31">
              <a:extLst>
                <a:ext uri="{FF2B5EF4-FFF2-40B4-BE49-F238E27FC236}">
                  <a16:creationId xmlns:a16="http://schemas.microsoft.com/office/drawing/2014/main" id="{B59A2E4E-2A53-4980-95D6-0C7BA5945799}"/>
                </a:ext>
              </a:extLst>
            </p:cNvPr>
            <p:cNvSpPr/>
            <p:nvPr/>
          </p:nvSpPr>
          <p:spPr>
            <a:xfrm>
              <a:off x="4471989" y="606216"/>
              <a:ext cx="595312" cy="6198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" name="Ellipse 32">
              <a:extLst>
                <a:ext uri="{FF2B5EF4-FFF2-40B4-BE49-F238E27FC236}">
                  <a16:creationId xmlns:a16="http://schemas.microsoft.com/office/drawing/2014/main" id="{07A07E31-5A34-4612-BDD9-FAE0D35DE256}"/>
                </a:ext>
              </a:extLst>
            </p:cNvPr>
            <p:cNvSpPr/>
            <p:nvPr/>
          </p:nvSpPr>
          <p:spPr>
            <a:xfrm>
              <a:off x="3724277" y="606216"/>
              <a:ext cx="595312" cy="6198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" name="Ellipse 33">
              <a:extLst>
                <a:ext uri="{FF2B5EF4-FFF2-40B4-BE49-F238E27FC236}">
                  <a16:creationId xmlns:a16="http://schemas.microsoft.com/office/drawing/2014/main" id="{476CD601-D4DE-4FC8-8BEA-531E840AC971}"/>
                </a:ext>
              </a:extLst>
            </p:cNvPr>
            <p:cNvSpPr/>
            <p:nvPr/>
          </p:nvSpPr>
          <p:spPr>
            <a:xfrm>
              <a:off x="2976565" y="607344"/>
              <a:ext cx="595312" cy="619876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5" name="Ellipse 34">
              <a:extLst>
                <a:ext uri="{FF2B5EF4-FFF2-40B4-BE49-F238E27FC236}">
                  <a16:creationId xmlns:a16="http://schemas.microsoft.com/office/drawing/2014/main" id="{A7D32A0E-1D29-4CB1-A6DF-F6975C0A12DE}"/>
                </a:ext>
              </a:extLst>
            </p:cNvPr>
            <p:cNvSpPr/>
            <p:nvPr/>
          </p:nvSpPr>
          <p:spPr>
            <a:xfrm>
              <a:off x="2228853" y="607344"/>
              <a:ext cx="595312" cy="6198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6" name="Ellipse 35">
              <a:extLst>
                <a:ext uri="{FF2B5EF4-FFF2-40B4-BE49-F238E27FC236}">
                  <a16:creationId xmlns:a16="http://schemas.microsoft.com/office/drawing/2014/main" id="{C21CAA37-FC80-4244-A983-574ACBD2BD50}"/>
                </a:ext>
              </a:extLst>
            </p:cNvPr>
            <p:cNvSpPr/>
            <p:nvPr/>
          </p:nvSpPr>
          <p:spPr>
            <a:xfrm>
              <a:off x="1481141" y="607344"/>
              <a:ext cx="595312" cy="61987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37" name="Grafik 36">
            <a:extLst>
              <a:ext uri="{FF2B5EF4-FFF2-40B4-BE49-F238E27FC236}">
                <a16:creationId xmlns:a16="http://schemas.microsoft.com/office/drawing/2014/main" id="{62427D8F-BBFD-4EA2-811A-E128FBD468C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718" y="5989659"/>
            <a:ext cx="998514" cy="574253"/>
          </a:xfrm>
          <a:prstGeom prst="rect">
            <a:avLst/>
          </a:prstGeom>
        </p:spPr>
      </p:pic>
      <p:pic>
        <p:nvPicPr>
          <p:cNvPr id="2" name="Schokolade_g">
            <a:hlinkClick r:id="" action="ppaction://media"/>
            <a:extLst>
              <a:ext uri="{FF2B5EF4-FFF2-40B4-BE49-F238E27FC236}">
                <a16:creationId xmlns:a16="http://schemas.microsoft.com/office/drawing/2014/main" id="{6BE372E2-5EB9-4BB7-A17D-D437BEB5211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229167" y="7895772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366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6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230194B9-C89D-4FA6-A8C7-486CDFAD8124}"/>
              </a:ext>
            </a:extLst>
          </p:cNvPr>
          <p:cNvGrpSpPr/>
          <p:nvPr/>
        </p:nvGrpSpPr>
        <p:grpSpPr>
          <a:xfrm>
            <a:off x="9510713" y="5385197"/>
            <a:ext cx="2243137" cy="871537"/>
            <a:chOff x="9510713" y="5385197"/>
            <a:chExt cx="2243137" cy="871537"/>
          </a:xfrm>
        </p:grpSpPr>
        <p:sp>
          <p:nvSpPr>
            <p:cNvPr id="8" name="Rechteck: abgerundete Ecken 7">
              <a:extLst>
                <a:ext uri="{FF2B5EF4-FFF2-40B4-BE49-F238E27FC236}">
                  <a16:creationId xmlns:a16="http://schemas.microsoft.com/office/drawing/2014/main" id="{34FB1D84-EDBA-449D-A1ED-6D5FECC8F108}"/>
                </a:ext>
              </a:extLst>
            </p:cNvPr>
            <p:cNvSpPr/>
            <p:nvPr/>
          </p:nvSpPr>
          <p:spPr>
            <a:xfrm>
              <a:off x="9510713" y="5385197"/>
              <a:ext cx="2243137" cy="871537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" name="Gleichschenkliges Dreieck 8">
              <a:extLst>
                <a:ext uri="{FF2B5EF4-FFF2-40B4-BE49-F238E27FC236}">
                  <a16:creationId xmlns:a16="http://schemas.microsoft.com/office/drawing/2014/main" id="{47C56B95-A531-438A-B72D-5034A3F2D992}"/>
                </a:ext>
              </a:extLst>
            </p:cNvPr>
            <p:cNvSpPr/>
            <p:nvPr/>
          </p:nvSpPr>
          <p:spPr>
            <a:xfrm rot="5400000">
              <a:off x="10966552" y="5591158"/>
              <a:ext cx="545305" cy="459609"/>
            </a:xfrm>
            <a:prstGeom prst="triangle">
              <a:avLst>
                <a:gd name="adj" fmla="val 47525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id="{148929FF-FB17-4B2A-8AD4-EFC53876ADC2}"/>
                </a:ext>
              </a:extLst>
            </p:cNvPr>
            <p:cNvSpPr txBox="1"/>
            <p:nvPr/>
          </p:nvSpPr>
          <p:spPr>
            <a:xfrm>
              <a:off x="9846094" y="5590131"/>
              <a:ext cx="12307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weiter</a:t>
              </a:r>
            </a:p>
          </p:txBody>
        </p:sp>
      </p:grpSp>
      <p:pic>
        <p:nvPicPr>
          <p:cNvPr id="17" name="Grafik 16">
            <a:extLst>
              <a:ext uri="{FF2B5EF4-FFF2-40B4-BE49-F238E27FC236}">
                <a16:creationId xmlns:a16="http://schemas.microsoft.com/office/drawing/2014/main" id="{9FA5AFB6-4A0D-496E-946C-4F85F62570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384" y="40304"/>
            <a:ext cx="2469167" cy="862998"/>
          </a:xfrm>
          <a:prstGeom prst="rect">
            <a:avLst/>
          </a:prstGeom>
        </p:spPr>
      </p:pic>
      <p:sp>
        <p:nvSpPr>
          <p:cNvPr id="10" name="Rechteck 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1564EF0-B149-4AD3-9F9F-30F6049C2D97}"/>
              </a:ext>
            </a:extLst>
          </p:cNvPr>
          <p:cNvSpPr/>
          <p:nvPr/>
        </p:nvSpPr>
        <p:spPr>
          <a:xfrm>
            <a:off x="8986989" y="5078012"/>
            <a:ext cx="2948940" cy="148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A92ACFE-36D2-4918-AF4D-E5E5DD94900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25" t="55633"/>
          <a:stretch/>
        </p:blipFill>
        <p:spPr>
          <a:xfrm>
            <a:off x="4155358" y="1084310"/>
            <a:ext cx="3881283" cy="4464000"/>
          </a:xfrm>
          <a:prstGeom prst="rect">
            <a:avLst/>
          </a:prstGeom>
        </p:spPr>
      </p:pic>
      <p:pic>
        <p:nvPicPr>
          <p:cNvPr id="2" name="Glas">
            <a:hlinkClick r:id="" action="ppaction://media"/>
            <a:extLst>
              <a:ext uri="{FF2B5EF4-FFF2-40B4-BE49-F238E27FC236}">
                <a16:creationId xmlns:a16="http://schemas.microsoft.com/office/drawing/2014/main" id="{795969C0-6084-46C6-BFCC-05CB7DCCDFF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447972" y="7634514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915231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102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34FB1D84-EDBA-449D-A1ED-6D5FECC8F108}"/>
              </a:ext>
            </a:extLst>
          </p:cNvPr>
          <p:cNvSpPr/>
          <p:nvPr/>
        </p:nvSpPr>
        <p:spPr>
          <a:xfrm>
            <a:off x="9510713" y="5385197"/>
            <a:ext cx="2243137" cy="871537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61D07DE2-34C9-4D0A-B237-0418397B33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414" y="239098"/>
            <a:ext cx="2469167" cy="698213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D3F11CAB-ABFB-4ADC-A767-45A862E82D7B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9028" y="5430985"/>
            <a:ext cx="525354" cy="779959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C9247C73-0664-48AD-8F7B-FC93A46FDE40}"/>
              </a:ext>
            </a:extLst>
          </p:cNvPr>
          <p:cNvSpPr txBox="1"/>
          <p:nvPr/>
        </p:nvSpPr>
        <p:spPr>
          <a:xfrm>
            <a:off x="9755846" y="5603637"/>
            <a:ext cx="1317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Lösung</a:t>
            </a:r>
          </a:p>
        </p:txBody>
      </p:sp>
      <p:sp>
        <p:nvSpPr>
          <p:cNvPr id="9" name="Rechteck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3F74384-ECC5-4E08-87FF-1CE0AD4E745D}"/>
              </a:ext>
            </a:extLst>
          </p:cNvPr>
          <p:cNvSpPr/>
          <p:nvPr/>
        </p:nvSpPr>
        <p:spPr>
          <a:xfrm>
            <a:off x="8986989" y="5078012"/>
            <a:ext cx="2948940" cy="148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172223D7-5274-479C-B2FA-BDFF3C15A5C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25" t="55633"/>
          <a:stretch/>
        </p:blipFill>
        <p:spPr>
          <a:xfrm>
            <a:off x="4155358" y="1084310"/>
            <a:ext cx="3881283" cy="4464000"/>
          </a:xfrm>
          <a:prstGeom prst="rect">
            <a:avLst/>
          </a:prstGeom>
        </p:spPr>
      </p:pic>
      <p:pic>
        <p:nvPicPr>
          <p:cNvPr id="2" name="Glas_g">
            <a:hlinkClick r:id="" action="ppaction://media"/>
            <a:extLst>
              <a:ext uri="{FF2B5EF4-FFF2-40B4-BE49-F238E27FC236}">
                <a16:creationId xmlns:a16="http://schemas.microsoft.com/office/drawing/2014/main" id="{D5E9FB93-1CA8-440C-9387-5E0E06E7F46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613397" y="9104086"/>
            <a:ext cx="406400" cy="406400"/>
          </a:xfrm>
          <a:prstGeom prst="rect">
            <a:avLst/>
          </a:prstGeom>
        </p:spPr>
      </p:pic>
      <p:pic>
        <p:nvPicPr>
          <p:cNvPr id="12" name="Glas_g">
            <a:hlinkClick r:id="" action="ppaction://media"/>
            <a:extLst>
              <a:ext uri="{FF2B5EF4-FFF2-40B4-BE49-F238E27FC236}">
                <a16:creationId xmlns:a16="http://schemas.microsoft.com/office/drawing/2014/main" id="{D58941F1-65AE-41E3-9E25-FA81285A8F4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765797" y="9256486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371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4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3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230194B9-C89D-4FA6-A8C7-486CDFAD8124}"/>
              </a:ext>
            </a:extLst>
          </p:cNvPr>
          <p:cNvGrpSpPr/>
          <p:nvPr/>
        </p:nvGrpSpPr>
        <p:grpSpPr>
          <a:xfrm>
            <a:off x="9510713" y="5385197"/>
            <a:ext cx="2243137" cy="871537"/>
            <a:chOff x="9510713" y="5385197"/>
            <a:chExt cx="2243137" cy="871537"/>
          </a:xfrm>
        </p:grpSpPr>
        <p:sp>
          <p:nvSpPr>
            <p:cNvPr id="8" name="Rechteck: abgerundete Ecken 7">
              <a:extLst>
                <a:ext uri="{FF2B5EF4-FFF2-40B4-BE49-F238E27FC236}">
                  <a16:creationId xmlns:a16="http://schemas.microsoft.com/office/drawing/2014/main" id="{34FB1D84-EDBA-449D-A1ED-6D5FECC8F108}"/>
                </a:ext>
              </a:extLst>
            </p:cNvPr>
            <p:cNvSpPr/>
            <p:nvPr/>
          </p:nvSpPr>
          <p:spPr>
            <a:xfrm>
              <a:off x="9510713" y="5385197"/>
              <a:ext cx="2243137" cy="871537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" name="Gleichschenkliges Dreieck 8">
              <a:extLst>
                <a:ext uri="{FF2B5EF4-FFF2-40B4-BE49-F238E27FC236}">
                  <a16:creationId xmlns:a16="http://schemas.microsoft.com/office/drawing/2014/main" id="{47C56B95-A531-438A-B72D-5034A3F2D992}"/>
                </a:ext>
              </a:extLst>
            </p:cNvPr>
            <p:cNvSpPr/>
            <p:nvPr/>
          </p:nvSpPr>
          <p:spPr>
            <a:xfrm rot="5400000">
              <a:off x="10966552" y="5591158"/>
              <a:ext cx="545305" cy="459609"/>
            </a:xfrm>
            <a:prstGeom prst="triangle">
              <a:avLst>
                <a:gd name="adj" fmla="val 47525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id="{148929FF-FB17-4B2A-8AD4-EFC53876ADC2}"/>
                </a:ext>
              </a:extLst>
            </p:cNvPr>
            <p:cNvSpPr txBox="1"/>
            <p:nvPr/>
          </p:nvSpPr>
          <p:spPr>
            <a:xfrm>
              <a:off x="9846094" y="5590131"/>
              <a:ext cx="12307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weiter</a:t>
              </a:r>
            </a:p>
          </p:txBody>
        </p:sp>
      </p:grpSp>
      <p:pic>
        <p:nvPicPr>
          <p:cNvPr id="17" name="Grafik 16">
            <a:extLst>
              <a:ext uri="{FF2B5EF4-FFF2-40B4-BE49-F238E27FC236}">
                <a16:creationId xmlns:a16="http://schemas.microsoft.com/office/drawing/2014/main" id="{BD98738E-DB01-491B-9F0B-C6907A376F3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628" y="77393"/>
            <a:ext cx="540141" cy="801912"/>
          </a:xfrm>
          <a:prstGeom prst="rect">
            <a:avLst/>
          </a:prstGeom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B5B28607-17A3-4092-B62F-4759295D8BA5}"/>
              </a:ext>
            </a:extLst>
          </p:cNvPr>
          <p:cNvSpPr txBox="1"/>
          <p:nvPr/>
        </p:nvSpPr>
        <p:spPr>
          <a:xfrm>
            <a:off x="5433367" y="323442"/>
            <a:ext cx="13252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Lösung</a:t>
            </a:r>
          </a:p>
        </p:txBody>
      </p:sp>
      <p:sp>
        <p:nvSpPr>
          <p:cNvPr id="15" name="Rechteck 1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11689AE4-5B7A-40BE-BEA4-C19FCBD25CC9}"/>
              </a:ext>
            </a:extLst>
          </p:cNvPr>
          <p:cNvSpPr/>
          <p:nvPr/>
        </p:nvSpPr>
        <p:spPr>
          <a:xfrm>
            <a:off x="8986989" y="5078012"/>
            <a:ext cx="2948940" cy="148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2ABCDDAC-0DBC-44DC-A871-F476141D3C8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25" t="55633"/>
          <a:stretch/>
        </p:blipFill>
        <p:spPr>
          <a:xfrm>
            <a:off x="4155358" y="1084310"/>
            <a:ext cx="3881283" cy="4464000"/>
          </a:xfrm>
          <a:prstGeom prst="rect">
            <a:avLst/>
          </a:prstGeom>
        </p:spPr>
      </p:pic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D827B195-0E92-4CA0-8F9E-CCD447C0F480}"/>
              </a:ext>
            </a:extLst>
          </p:cNvPr>
          <p:cNvGrpSpPr/>
          <p:nvPr/>
        </p:nvGrpSpPr>
        <p:grpSpPr>
          <a:xfrm>
            <a:off x="4752793" y="5548310"/>
            <a:ext cx="2838448" cy="621004"/>
            <a:chOff x="1481141" y="606216"/>
            <a:chExt cx="2838448" cy="621004"/>
          </a:xfrm>
        </p:grpSpPr>
        <p:sp>
          <p:nvSpPr>
            <p:cNvPr id="22" name="Ellipse 21">
              <a:extLst>
                <a:ext uri="{FF2B5EF4-FFF2-40B4-BE49-F238E27FC236}">
                  <a16:creationId xmlns:a16="http://schemas.microsoft.com/office/drawing/2014/main" id="{C238CA5F-F4AE-4409-9118-B5DEFA4BD57D}"/>
                </a:ext>
              </a:extLst>
            </p:cNvPr>
            <p:cNvSpPr/>
            <p:nvPr/>
          </p:nvSpPr>
          <p:spPr>
            <a:xfrm>
              <a:off x="3724277" y="606216"/>
              <a:ext cx="595312" cy="61987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" name="Ellipse 22">
              <a:extLst>
                <a:ext uri="{FF2B5EF4-FFF2-40B4-BE49-F238E27FC236}">
                  <a16:creationId xmlns:a16="http://schemas.microsoft.com/office/drawing/2014/main" id="{B596CB1F-9043-41CE-994D-1542E19DA1DA}"/>
                </a:ext>
              </a:extLst>
            </p:cNvPr>
            <p:cNvSpPr/>
            <p:nvPr/>
          </p:nvSpPr>
          <p:spPr>
            <a:xfrm>
              <a:off x="2976565" y="607344"/>
              <a:ext cx="595312" cy="6198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" name="Ellipse 30">
              <a:extLst>
                <a:ext uri="{FF2B5EF4-FFF2-40B4-BE49-F238E27FC236}">
                  <a16:creationId xmlns:a16="http://schemas.microsoft.com/office/drawing/2014/main" id="{B2B9AC16-1843-460B-B57A-2473CC734633}"/>
                </a:ext>
              </a:extLst>
            </p:cNvPr>
            <p:cNvSpPr/>
            <p:nvPr/>
          </p:nvSpPr>
          <p:spPr>
            <a:xfrm>
              <a:off x="2228853" y="607344"/>
              <a:ext cx="595312" cy="6198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" name="Ellipse 31">
              <a:extLst>
                <a:ext uri="{FF2B5EF4-FFF2-40B4-BE49-F238E27FC236}">
                  <a16:creationId xmlns:a16="http://schemas.microsoft.com/office/drawing/2014/main" id="{34462AA4-7C72-4162-A949-E8400601AD7A}"/>
                </a:ext>
              </a:extLst>
            </p:cNvPr>
            <p:cNvSpPr/>
            <p:nvPr/>
          </p:nvSpPr>
          <p:spPr>
            <a:xfrm>
              <a:off x="1481141" y="607344"/>
              <a:ext cx="595312" cy="6198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33" name="Grafik 32" descr="Ein Bild, das ClipArt enthält.&#10;&#10;Automatisch generierte Beschreibung">
            <a:extLst>
              <a:ext uri="{FF2B5EF4-FFF2-40B4-BE49-F238E27FC236}">
                <a16:creationId xmlns:a16="http://schemas.microsoft.com/office/drawing/2014/main" id="{C5634512-98D1-487A-B70C-C6327855FE6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247" y="6168186"/>
            <a:ext cx="762675" cy="619876"/>
          </a:xfrm>
          <a:prstGeom prst="rect">
            <a:avLst/>
          </a:prstGeom>
        </p:spPr>
      </p:pic>
      <p:pic>
        <p:nvPicPr>
          <p:cNvPr id="2" name="Glas_g">
            <a:hlinkClick r:id="" action="ppaction://media"/>
            <a:extLst>
              <a:ext uri="{FF2B5EF4-FFF2-40B4-BE49-F238E27FC236}">
                <a16:creationId xmlns:a16="http://schemas.microsoft.com/office/drawing/2014/main" id="{EAC37944-ED38-4E13-8D55-63692D0F03A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139473" y="8287657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706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4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230194B9-C89D-4FA6-A8C7-486CDFAD8124}"/>
              </a:ext>
            </a:extLst>
          </p:cNvPr>
          <p:cNvGrpSpPr/>
          <p:nvPr/>
        </p:nvGrpSpPr>
        <p:grpSpPr>
          <a:xfrm>
            <a:off x="9510713" y="5385197"/>
            <a:ext cx="2243137" cy="871537"/>
            <a:chOff x="9510713" y="5385197"/>
            <a:chExt cx="2243137" cy="871537"/>
          </a:xfrm>
        </p:grpSpPr>
        <p:sp>
          <p:nvSpPr>
            <p:cNvPr id="8" name="Rechteck: abgerundete Ecken 7">
              <a:extLst>
                <a:ext uri="{FF2B5EF4-FFF2-40B4-BE49-F238E27FC236}">
                  <a16:creationId xmlns:a16="http://schemas.microsoft.com/office/drawing/2014/main" id="{34FB1D84-EDBA-449D-A1ED-6D5FECC8F108}"/>
                </a:ext>
              </a:extLst>
            </p:cNvPr>
            <p:cNvSpPr/>
            <p:nvPr/>
          </p:nvSpPr>
          <p:spPr>
            <a:xfrm>
              <a:off x="9510713" y="5385197"/>
              <a:ext cx="2243137" cy="871537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" name="Gleichschenkliges Dreieck 8">
              <a:extLst>
                <a:ext uri="{FF2B5EF4-FFF2-40B4-BE49-F238E27FC236}">
                  <a16:creationId xmlns:a16="http://schemas.microsoft.com/office/drawing/2014/main" id="{47C56B95-A531-438A-B72D-5034A3F2D992}"/>
                </a:ext>
              </a:extLst>
            </p:cNvPr>
            <p:cNvSpPr/>
            <p:nvPr/>
          </p:nvSpPr>
          <p:spPr>
            <a:xfrm rot="5400000">
              <a:off x="10966552" y="5591158"/>
              <a:ext cx="545305" cy="459609"/>
            </a:xfrm>
            <a:prstGeom prst="triangle">
              <a:avLst>
                <a:gd name="adj" fmla="val 47525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id="{148929FF-FB17-4B2A-8AD4-EFC53876ADC2}"/>
                </a:ext>
              </a:extLst>
            </p:cNvPr>
            <p:cNvSpPr txBox="1"/>
            <p:nvPr/>
          </p:nvSpPr>
          <p:spPr>
            <a:xfrm>
              <a:off x="9846094" y="5590131"/>
              <a:ext cx="12307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weiter</a:t>
              </a:r>
            </a:p>
          </p:txBody>
        </p:sp>
      </p:grpSp>
      <p:pic>
        <p:nvPicPr>
          <p:cNvPr id="17" name="Grafik 16">
            <a:extLst>
              <a:ext uri="{FF2B5EF4-FFF2-40B4-BE49-F238E27FC236}">
                <a16:creationId xmlns:a16="http://schemas.microsoft.com/office/drawing/2014/main" id="{9FA5AFB6-4A0D-496E-946C-4F85F62570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384" y="40304"/>
            <a:ext cx="2469167" cy="862998"/>
          </a:xfrm>
          <a:prstGeom prst="rect">
            <a:avLst/>
          </a:prstGeom>
        </p:spPr>
      </p:pic>
      <p:sp>
        <p:nvSpPr>
          <p:cNvPr id="10" name="Rechteck 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0D96303-3F5A-40B3-9FD6-4D99F0266126}"/>
              </a:ext>
            </a:extLst>
          </p:cNvPr>
          <p:cNvSpPr/>
          <p:nvPr/>
        </p:nvSpPr>
        <p:spPr>
          <a:xfrm>
            <a:off x="8986989" y="5078012"/>
            <a:ext cx="2948940" cy="148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0D3AFB15-E830-4C30-ABC4-1F09B7FEA7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967" y="903302"/>
            <a:ext cx="4464000" cy="4464000"/>
          </a:xfrm>
          <a:prstGeom prst="rect">
            <a:avLst/>
          </a:prstGeom>
        </p:spPr>
      </p:pic>
      <p:pic>
        <p:nvPicPr>
          <p:cNvPr id="2" name="Flasche">
            <a:hlinkClick r:id="" action="ppaction://media"/>
            <a:extLst>
              <a:ext uri="{FF2B5EF4-FFF2-40B4-BE49-F238E27FC236}">
                <a16:creationId xmlns:a16="http://schemas.microsoft.com/office/drawing/2014/main" id="{D456B151-3DE6-40BC-B9E6-F7E3A620887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239658" y="7928429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789778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134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34FB1D84-EDBA-449D-A1ED-6D5FECC8F108}"/>
              </a:ext>
            </a:extLst>
          </p:cNvPr>
          <p:cNvSpPr/>
          <p:nvPr/>
        </p:nvSpPr>
        <p:spPr>
          <a:xfrm>
            <a:off x="9510713" y="5385197"/>
            <a:ext cx="2243137" cy="871537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61D07DE2-34C9-4D0A-B237-0418397B33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414" y="239098"/>
            <a:ext cx="2469167" cy="698213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D3F11CAB-ABFB-4ADC-A767-45A862E82D7B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9028" y="5430985"/>
            <a:ext cx="525354" cy="779959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C9247C73-0664-48AD-8F7B-FC93A46FDE40}"/>
              </a:ext>
            </a:extLst>
          </p:cNvPr>
          <p:cNvSpPr txBox="1"/>
          <p:nvPr/>
        </p:nvSpPr>
        <p:spPr>
          <a:xfrm>
            <a:off x="9755846" y="5603637"/>
            <a:ext cx="1317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Lösung</a:t>
            </a:r>
          </a:p>
        </p:txBody>
      </p:sp>
      <p:sp>
        <p:nvSpPr>
          <p:cNvPr id="9" name="Rechteck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900F67F-5B77-4EEF-B2B4-190D600F9EAD}"/>
              </a:ext>
            </a:extLst>
          </p:cNvPr>
          <p:cNvSpPr/>
          <p:nvPr/>
        </p:nvSpPr>
        <p:spPr>
          <a:xfrm>
            <a:off x="8986989" y="5078012"/>
            <a:ext cx="2948940" cy="148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20D242E2-1106-4895-959D-9C5D072C1E9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967" y="903302"/>
            <a:ext cx="4464000" cy="4464000"/>
          </a:xfrm>
          <a:prstGeom prst="rect">
            <a:avLst/>
          </a:prstGeom>
        </p:spPr>
      </p:pic>
      <p:pic>
        <p:nvPicPr>
          <p:cNvPr id="2" name="Flasche_g">
            <a:hlinkClick r:id="" action="ppaction://media"/>
            <a:extLst>
              <a:ext uri="{FF2B5EF4-FFF2-40B4-BE49-F238E27FC236}">
                <a16:creationId xmlns:a16="http://schemas.microsoft.com/office/drawing/2014/main" id="{ABABD386-3542-4E88-9A40-B70E16C71D0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207396" y="7863114"/>
            <a:ext cx="406400" cy="406400"/>
          </a:xfrm>
          <a:prstGeom prst="rect">
            <a:avLst/>
          </a:prstGeom>
        </p:spPr>
      </p:pic>
      <p:pic>
        <p:nvPicPr>
          <p:cNvPr id="12" name="Flasche_g">
            <a:hlinkClick r:id="" action="ppaction://media"/>
            <a:extLst>
              <a:ext uri="{FF2B5EF4-FFF2-40B4-BE49-F238E27FC236}">
                <a16:creationId xmlns:a16="http://schemas.microsoft.com/office/drawing/2014/main" id="{1AD5D526-9A22-4E2F-A3AC-9EBE06BC005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359796" y="8015514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742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7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3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230194B9-C89D-4FA6-A8C7-486CDFAD8124}"/>
              </a:ext>
            </a:extLst>
          </p:cNvPr>
          <p:cNvGrpSpPr/>
          <p:nvPr/>
        </p:nvGrpSpPr>
        <p:grpSpPr>
          <a:xfrm>
            <a:off x="9510713" y="5385197"/>
            <a:ext cx="2243137" cy="871537"/>
            <a:chOff x="9510713" y="5385197"/>
            <a:chExt cx="2243137" cy="871537"/>
          </a:xfrm>
        </p:grpSpPr>
        <p:sp>
          <p:nvSpPr>
            <p:cNvPr id="8" name="Rechteck: abgerundete Ecken 7">
              <a:extLst>
                <a:ext uri="{FF2B5EF4-FFF2-40B4-BE49-F238E27FC236}">
                  <a16:creationId xmlns:a16="http://schemas.microsoft.com/office/drawing/2014/main" id="{34FB1D84-EDBA-449D-A1ED-6D5FECC8F108}"/>
                </a:ext>
              </a:extLst>
            </p:cNvPr>
            <p:cNvSpPr/>
            <p:nvPr/>
          </p:nvSpPr>
          <p:spPr>
            <a:xfrm>
              <a:off x="9510713" y="5385197"/>
              <a:ext cx="2243137" cy="871537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" name="Gleichschenkliges Dreieck 8">
              <a:extLst>
                <a:ext uri="{FF2B5EF4-FFF2-40B4-BE49-F238E27FC236}">
                  <a16:creationId xmlns:a16="http://schemas.microsoft.com/office/drawing/2014/main" id="{47C56B95-A531-438A-B72D-5034A3F2D992}"/>
                </a:ext>
              </a:extLst>
            </p:cNvPr>
            <p:cNvSpPr/>
            <p:nvPr/>
          </p:nvSpPr>
          <p:spPr>
            <a:xfrm rot="5400000">
              <a:off x="10966552" y="5591158"/>
              <a:ext cx="545305" cy="459609"/>
            </a:xfrm>
            <a:prstGeom prst="triangle">
              <a:avLst>
                <a:gd name="adj" fmla="val 47525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id="{148929FF-FB17-4B2A-8AD4-EFC53876ADC2}"/>
                </a:ext>
              </a:extLst>
            </p:cNvPr>
            <p:cNvSpPr txBox="1"/>
            <p:nvPr/>
          </p:nvSpPr>
          <p:spPr>
            <a:xfrm>
              <a:off x="9846094" y="5590131"/>
              <a:ext cx="12307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weiter</a:t>
              </a:r>
            </a:p>
          </p:txBody>
        </p:sp>
      </p:grpSp>
      <p:pic>
        <p:nvPicPr>
          <p:cNvPr id="17" name="Grafik 16">
            <a:extLst>
              <a:ext uri="{FF2B5EF4-FFF2-40B4-BE49-F238E27FC236}">
                <a16:creationId xmlns:a16="http://schemas.microsoft.com/office/drawing/2014/main" id="{BD98738E-DB01-491B-9F0B-C6907A376F3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628" y="77393"/>
            <a:ext cx="540141" cy="801912"/>
          </a:xfrm>
          <a:prstGeom prst="rect">
            <a:avLst/>
          </a:prstGeom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B5B28607-17A3-4092-B62F-4759295D8BA5}"/>
              </a:ext>
            </a:extLst>
          </p:cNvPr>
          <p:cNvSpPr txBox="1"/>
          <p:nvPr/>
        </p:nvSpPr>
        <p:spPr>
          <a:xfrm>
            <a:off x="5433367" y="323442"/>
            <a:ext cx="13252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Lösung</a:t>
            </a:r>
          </a:p>
        </p:txBody>
      </p:sp>
      <p:sp>
        <p:nvSpPr>
          <p:cNvPr id="15" name="Rechteck 1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9219B3C-74BC-4632-B107-D03E456739B9}"/>
              </a:ext>
            </a:extLst>
          </p:cNvPr>
          <p:cNvSpPr/>
          <p:nvPr/>
        </p:nvSpPr>
        <p:spPr>
          <a:xfrm>
            <a:off x="8986989" y="5078012"/>
            <a:ext cx="2948940" cy="148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1A5E5B22-4702-4715-ADF4-30AC65C473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967" y="903302"/>
            <a:ext cx="4464000" cy="4464000"/>
          </a:xfrm>
          <a:prstGeom prst="rect">
            <a:avLst/>
          </a:prstGeom>
        </p:spPr>
      </p:pic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EFAAB135-5D97-4872-811F-FA26E1AE874F}"/>
              </a:ext>
            </a:extLst>
          </p:cNvPr>
          <p:cNvGrpSpPr/>
          <p:nvPr/>
        </p:nvGrpSpPr>
        <p:grpSpPr>
          <a:xfrm>
            <a:off x="4359887" y="5430792"/>
            <a:ext cx="3586160" cy="621004"/>
            <a:chOff x="1481141" y="606216"/>
            <a:chExt cx="3586160" cy="621004"/>
          </a:xfrm>
        </p:grpSpPr>
        <p:sp>
          <p:nvSpPr>
            <p:cNvPr id="22" name="Ellipse 21">
              <a:extLst>
                <a:ext uri="{FF2B5EF4-FFF2-40B4-BE49-F238E27FC236}">
                  <a16:creationId xmlns:a16="http://schemas.microsoft.com/office/drawing/2014/main" id="{9DAA65EC-C0B1-48A9-874D-BB986E545CC6}"/>
                </a:ext>
              </a:extLst>
            </p:cNvPr>
            <p:cNvSpPr/>
            <p:nvPr/>
          </p:nvSpPr>
          <p:spPr>
            <a:xfrm>
              <a:off x="4471989" y="606216"/>
              <a:ext cx="595312" cy="6198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" name="Ellipse 22">
              <a:extLst>
                <a:ext uri="{FF2B5EF4-FFF2-40B4-BE49-F238E27FC236}">
                  <a16:creationId xmlns:a16="http://schemas.microsoft.com/office/drawing/2014/main" id="{291845FB-7B59-40CB-9AC1-5D17766692BC}"/>
                </a:ext>
              </a:extLst>
            </p:cNvPr>
            <p:cNvSpPr/>
            <p:nvPr/>
          </p:nvSpPr>
          <p:spPr>
            <a:xfrm>
              <a:off x="3724277" y="606216"/>
              <a:ext cx="595312" cy="61987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" name="Ellipse 23">
              <a:extLst>
                <a:ext uri="{FF2B5EF4-FFF2-40B4-BE49-F238E27FC236}">
                  <a16:creationId xmlns:a16="http://schemas.microsoft.com/office/drawing/2014/main" id="{C92E40E6-8E2D-4F4E-90CA-3C4FCAAB7108}"/>
                </a:ext>
              </a:extLst>
            </p:cNvPr>
            <p:cNvSpPr/>
            <p:nvPr/>
          </p:nvSpPr>
          <p:spPr>
            <a:xfrm>
              <a:off x="2976565" y="607344"/>
              <a:ext cx="595312" cy="6198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" name="Ellipse 31">
              <a:extLst>
                <a:ext uri="{FF2B5EF4-FFF2-40B4-BE49-F238E27FC236}">
                  <a16:creationId xmlns:a16="http://schemas.microsoft.com/office/drawing/2014/main" id="{870EC368-F6DB-4E3C-9584-0FABD33E6CFF}"/>
                </a:ext>
              </a:extLst>
            </p:cNvPr>
            <p:cNvSpPr/>
            <p:nvPr/>
          </p:nvSpPr>
          <p:spPr>
            <a:xfrm>
              <a:off x="2228853" y="607344"/>
              <a:ext cx="595312" cy="6198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" name="Ellipse 32">
              <a:extLst>
                <a:ext uri="{FF2B5EF4-FFF2-40B4-BE49-F238E27FC236}">
                  <a16:creationId xmlns:a16="http://schemas.microsoft.com/office/drawing/2014/main" id="{FCDBC3D3-2B61-4EB7-94AD-E5B8A26C5F6D}"/>
                </a:ext>
              </a:extLst>
            </p:cNvPr>
            <p:cNvSpPr/>
            <p:nvPr/>
          </p:nvSpPr>
          <p:spPr>
            <a:xfrm>
              <a:off x="1481141" y="607344"/>
              <a:ext cx="595312" cy="6198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34" name="Grafik 33">
            <a:extLst>
              <a:ext uri="{FF2B5EF4-FFF2-40B4-BE49-F238E27FC236}">
                <a16:creationId xmlns:a16="http://schemas.microsoft.com/office/drawing/2014/main" id="{7A005FC0-DC2A-4B38-BD5D-FBE0789CB01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1422" y="6114158"/>
            <a:ext cx="998514" cy="574253"/>
          </a:xfrm>
          <a:prstGeom prst="rect">
            <a:avLst/>
          </a:prstGeom>
        </p:spPr>
      </p:pic>
      <p:pic>
        <p:nvPicPr>
          <p:cNvPr id="2" name="Flasche_g">
            <a:hlinkClick r:id="" action="ppaction://media"/>
            <a:extLst>
              <a:ext uri="{FF2B5EF4-FFF2-40B4-BE49-F238E27FC236}">
                <a16:creationId xmlns:a16="http://schemas.microsoft.com/office/drawing/2014/main" id="{6B032BC3-82E9-442C-AD3C-1173A1F4E67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492963" y="734305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821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7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230194B9-C89D-4FA6-A8C7-486CDFAD8124}"/>
              </a:ext>
            </a:extLst>
          </p:cNvPr>
          <p:cNvGrpSpPr/>
          <p:nvPr/>
        </p:nvGrpSpPr>
        <p:grpSpPr>
          <a:xfrm>
            <a:off x="9510713" y="5385197"/>
            <a:ext cx="2243137" cy="871537"/>
            <a:chOff x="9510713" y="5385197"/>
            <a:chExt cx="2243137" cy="871537"/>
          </a:xfrm>
        </p:grpSpPr>
        <p:sp>
          <p:nvSpPr>
            <p:cNvPr id="8" name="Rechteck: abgerundete Ecken 7">
              <a:hlinkClick r:id="rId4" action="ppaction://hlinksldjump"/>
              <a:extLst>
                <a:ext uri="{FF2B5EF4-FFF2-40B4-BE49-F238E27FC236}">
                  <a16:creationId xmlns:a16="http://schemas.microsoft.com/office/drawing/2014/main" id="{34FB1D84-EDBA-449D-A1ED-6D5FECC8F108}"/>
                </a:ext>
              </a:extLst>
            </p:cNvPr>
            <p:cNvSpPr/>
            <p:nvPr/>
          </p:nvSpPr>
          <p:spPr>
            <a:xfrm>
              <a:off x="9510713" y="5385197"/>
              <a:ext cx="2243137" cy="871537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" name="Gleichschenkliges Dreieck 8">
              <a:extLst>
                <a:ext uri="{FF2B5EF4-FFF2-40B4-BE49-F238E27FC236}">
                  <a16:creationId xmlns:a16="http://schemas.microsoft.com/office/drawing/2014/main" id="{47C56B95-A531-438A-B72D-5034A3F2D992}"/>
                </a:ext>
              </a:extLst>
            </p:cNvPr>
            <p:cNvSpPr/>
            <p:nvPr/>
          </p:nvSpPr>
          <p:spPr>
            <a:xfrm rot="5400000">
              <a:off x="10966552" y="5591158"/>
              <a:ext cx="545305" cy="459609"/>
            </a:xfrm>
            <a:prstGeom prst="triangle">
              <a:avLst>
                <a:gd name="adj" fmla="val 47525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id="{148929FF-FB17-4B2A-8AD4-EFC53876ADC2}"/>
                </a:ext>
              </a:extLst>
            </p:cNvPr>
            <p:cNvSpPr txBox="1"/>
            <p:nvPr/>
          </p:nvSpPr>
          <p:spPr>
            <a:xfrm>
              <a:off x="9846094" y="5590131"/>
              <a:ext cx="12307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weiter</a:t>
              </a:r>
            </a:p>
          </p:txBody>
        </p:sp>
      </p:grpSp>
      <p:pic>
        <p:nvPicPr>
          <p:cNvPr id="17" name="Grafik 16">
            <a:extLst>
              <a:ext uri="{FF2B5EF4-FFF2-40B4-BE49-F238E27FC236}">
                <a16:creationId xmlns:a16="http://schemas.microsoft.com/office/drawing/2014/main" id="{BD98738E-DB01-491B-9F0B-C6907A376F3A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628" y="77393"/>
            <a:ext cx="540141" cy="801912"/>
          </a:xfrm>
          <a:prstGeom prst="rect">
            <a:avLst/>
          </a:prstGeom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B5B28607-17A3-4092-B62F-4759295D8BA5}"/>
              </a:ext>
            </a:extLst>
          </p:cNvPr>
          <p:cNvSpPr txBox="1"/>
          <p:nvPr/>
        </p:nvSpPr>
        <p:spPr>
          <a:xfrm>
            <a:off x="5433367" y="323442"/>
            <a:ext cx="13252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Lösung</a:t>
            </a:r>
          </a:p>
        </p:txBody>
      </p: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138B365C-55A9-4A8D-A928-3FEC4B747204}"/>
              </a:ext>
            </a:extLst>
          </p:cNvPr>
          <p:cNvGrpSpPr/>
          <p:nvPr/>
        </p:nvGrpSpPr>
        <p:grpSpPr>
          <a:xfrm>
            <a:off x="5050629" y="5431920"/>
            <a:ext cx="2090736" cy="619876"/>
            <a:chOff x="1481141" y="607344"/>
            <a:chExt cx="2090736" cy="619876"/>
          </a:xfrm>
        </p:grpSpPr>
        <p:sp>
          <p:nvSpPr>
            <p:cNvPr id="22" name="Ellipse 21">
              <a:extLst>
                <a:ext uri="{FF2B5EF4-FFF2-40B4-BE49-F238E27FC236}">
                  <a16:creationId xmlns:a16="http://schemas.microsoft.com/office/drawing/2014/main" id="{BD276909-721D-4A9D-9A47-B8912CA40D43}"/>
                </a:ext>
              </a:extLst>
            </p:cNvPr>
            <p:cNvSpPr/>
            <p:nvPr/>
          </p:nvSpPr>
          <p:spPr>
            <a:xfrm>
              <a:off x="2976565" y="607344"/>
              <a:ext cx="595312" cy="6198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" name="Ellipse 22">
              <a:extLst>
                <a:ext uri="{FF2B5EF4-FFF2-40B4-BE49-F238E27FC236}">
                  <a16:creationId xmlns:a16="http://schemas.microsoft.com/office/drawing/2014/main" id="{FD93A43C-514E-49C3-A323-98E107CD5C89}"/>
                </a:ext>
              </a:extLst>
            </p:cNvPr>
            <p:cNvSpPr/>
            <p:nvPr/>
          </p:nvSpPr>
          <p:spPr>
            <a:xfrm>
              <a:off x="2228853" y="607344"/>
              <a:ext cx="595312" cy="6198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" name="Ellipse 23">
              <a:extLst>
                <a:ext uri="{FF2B5EF4-FFF2-40B4-BE49-F238E27FC236}">
                  <a16:creationId xmlns:a16="http://schemas.microsoft.com/office/drawing/2014/main" id="{5F91B569-8525-4466-859D-7AFD601F51AA}"/>
                </a:ext>
              </a:extLst>
            </p:cNvPr>
            <p:cNvSpPr/>
            <p:nvPr/>
          </p:nvSpPr>
          <p:spPr>
            <a:xfrm>
              <a:off x="1481141" y="607344"/>
              <a:ext cx="595312" cy="61987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4" name="Rechteck 13">
            <a:hlinkClick r:id="rId4" action="ppaction://hlinksldjump"/>
            <a:extLst>
              <a:ext uri="{FF2B5EF4-FFF2-40B4-BE49-F238E27FC236}">
                <a16:creationId xmlns:a16="http://schemas.microsoft.com/office/drawing/2014/main" id="{20387F45-42E5-4F4A-B990-92EA066A9485}"/>
              </a:ext>
            </a:extLst>
          </p:cNvPr>
          <p:cNvSpPr/>
          <p:nvPr/>
        </p:nvSpPr>
        <p:spPr>
          <a:xfrm>
            <a:off x="9006840" y="5097780"/>
            <a:ext cx="2948940" cy="148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74AEEF6C-19DD-42BD-B4D5-BFF2F2CCC13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967" y="903302"/>
            <a:ext cx="4464000" cy="4464000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44B354BC-976E-4F29-9E6E-A014F4F19C7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028" y="6176836"/>
            <a:ext cx="998514" cy="574253"/>
          </a:xfrm>
          <a:prstGeom prst="rect">
            <a:avLst/>
          </a:prstGeom>
        </p:spPr>
      </p:pic>
      <p:pic>
        <p:nvPicPr>
          <p:cNvPr id="2" name="Schal_g">
            <a:hlinkClick r:id="" action="ppaction://media"/>
            <a:extLst>
              <a:ext uri="{FF2B5EF4-FFF2-40B4-BE49-F238E27FC236}">
                <a16:creationId xmlns:a16="http://schemas.microsoft.com/office/drawing/2014/main" id="{15A58D88-A2E8-4D71-AE43-2C02E713CD3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640509" y="91694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620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2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230194B9-C89D-4FA6-A8C7-486CDFAD8124}"/>
              </a:ext>
            </a:extLst>
          </p:cNvPr>
          <p:cNvGrpSpPr/>
          <p:nvPr/>
        </p:nvGrpSpPr>
        <p:grpSpPr>
          <a:xfrm>
            <a:off x="9510713" y="5385197"/>
            <a:ext cx="2243137" cy="871537"/>
            <a:chOff x="9510713" y="5385197"/>
            <a:chExt cx="2243137" cy="871537"/>
          </a:xfrm>
        </p:grpSpPr>
        <p:sp>
          <p:nvSpPr>
            <p:cNvPr id="8" name="Rechteck: abgerundete Ecken 7">
              <a:extLst>
                <a:ext uri="{FF2B5EF4-FFF2-40B4-BE49-F238E27FC236}">
                  <a16:creationId xmlns:a16="http://schemas.microsoft.com/office/drawing/2014/main" id="{34FB1D84-EDBA-449D-A1ED-6D5FECC8F108}"/>
                </a:ext>
              </a:extLst>
            </p:cNvPr>
            <p:cNvSpPr/>
            <p:nvPr/>
          </p:nvSpPr>
          <p:spPr>
            <a:xfrm>
              <a:off x="9510713" y="5385197"/>
              <a:ext cx="2243137" cy="871537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" name="Gleichschenkliges Dreieck 8">
              <a:extLst>
                <a:ext uri="{FF2B5EF4-FFF2-40B4-BE49-F238E27FC236}">
                  <a16:creationId xmlns:a16="http://schemas.microsoft.com/office/drawing/2014/main" id="{47C56B95-A531-438A-B72D-5034A3F2D992}"/>
                </a:ext>
              </a:extLst>
            </p:cNvPr>
            <p:cNvSpPr/>
            <p:nvPr/>
          </p:nvSpPr>
          <p:spPr>
            <a:xfrm rot="5400000">
              <a:off x="10966552" y="5591158"/>
              <a:ext cx="545305" cy="459609"/>
            </a:xfrm>
            <a:prstGeom prst="triangle">
              <a:avLst>
                <a:gd name="adj" fmla="val 47525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id="{148929FF-FB17-4B2A-8AD4-EFC53876ADC2}"/>
                </a:ext>
              </a:extLst>
            </p:cNvPr>
            <p:cNvSpPr txBox="1"/>
            <p:nvPr/>
          </p:nvSpPr>
          <p:spPr>
            <a:xfrm>
              <a:off x="9846094" y="5590131"/>
              <a:ext cx="12307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weiter</a:t>
              </a:r>
            </a:p>
          </p:txBody>
        </p:sp>
      </p:grpSp>
      <p:pic>
        <p:nvPicPr>
          <p:cNvPr id="17" name="Grafik 16">
            <a:extLst>
              <a:ext uri="{FF2B5EF4-FFF2-40B4-BE49-F238E27FC236}">
                <a16:creationId xmlns:a16="http://schemas.microsoft.com/office/drawing/2014/main" id="{9FA5AFB6-4A0D-496E-946C-4F85F62570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384" y="40304"/>
            <a:ext cx="2469167" cy="862998"/>
          </a:xfrm>
          <a:prstGeom prst="rect">
            <a:avLst/>
          </a:prstGeom>
        </p:spPr>
      </p:pic>
      <p:sp>
        <p:nvSpPr>
          <p:cNvPr id="10" name="Rechteck 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5E55291-F00A-4F7C-8555-49569AFCA32F}"/>
              </a:ext>
            </a:extLst>
          </p:cNvPr>
          <p:cNvSpPr/>
          <p:nvPr/>
        </p:nvSpPr>
        <p:spPr>
          <a:xfrm>
            <a:off x="8986989" y="5078012"/>
            <a:ext cx="2948940" cy="148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8FEAF3C-0382-4935-A9AC-9B8943C670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967" y="903302"/>
            <a:ext cx="4464000" cy="4464000"/>
          </a:xfrm>
          <a:prstGeom prst="rect">
            <a:avLst/>
          </a:prstGeom>
        </p:spPr>
      </p:pic>
      <p:pic>
        <p:nvPicPr>
          <p:cNvPr id="2" name="Gras">
            <a:hlinkClick r:id="" action="ppaction://media"/>
            <a:extLst>
              <a:ext uri="{FF2B5EF4-FFF2-40B4-BE49-F238E27FC236}">
                <a16:creationId xmlns:a16="http://schemas.microsoft.com/office/drawing/2014/main" id="{64AAFC70-88F9-4E51-98D3-E3DE9E60032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92800" y="7601857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724932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103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34FB1D84-EDBA-449D-A1ED-6D5FECC8F108}"/>
              </a:ext>
            </a:extLst>
          </p:cNvPr>
          <p:cNvSpPr/>
          <p:nvPr/>
        </p:nvSpPr>
        <p:spPr>
          <a:xfrm>
            <a:off x="9510713" y="5385197"/>
            <a:ext cx="2243137" cy="871537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61D07DE2-34C9-4D0A-B237-0418397B33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414" y="239098"/>
            <a:ext cx="2469167" cy="698213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D3F11CAB-ABFB-4ADC-A767-45A862E82D7B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9028" y="5430985"/>
            <a:ext cx="525354" cy="779959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C9247C73-0664-48AD-8F7B-FC93A46FDE40}"/>
              </a:ext>
            </a:extLst>
          </p:cNvPr>
          <p:cNvSpPr txBox="1"/>
          <p:nvPr/>
        </p:nvSpPr>
        <p:spPr>
          <a:xfrm>
            <a:off x="9755846" y="5603637"/>
            <a:ext cx="1317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Lösung</a:t>
            </a:r>
          </a:p>
        </p:txBody>
      </p:sp>
      <p:sp>
        <p:nvSpPr>
          <p:cNvPr id="9" name="Rechteck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3BA2C31-2FB7-4A3B-8AB4-3BFFE8133FDF}"/>
              </a:ext>
            </a:extLst>
          </p:cNvPr>
          <p:cNvSpPr/>
          <p:nvPr/>
        </p:nvSpPr>
        <p:spPr>
          <a:xfrm>
            <a:off x="8986989" y="5078012"/>
            <a:ext cx="2948940" cy="148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0B563388-1CE2-46E4-9A4F-BEC6A911630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967" y="903302"/>
            <a:ext cx="4464000" cy="4464000"/>
          </a:xfrm>
          <a:prstGeom prst="rect">
            <a:avLst/>
          </a:prstGeom>
        </p:spPr>
      </p:pic>
      <p:pic>
        <p:nvPicPr>
          <p:cNvPr id="2" name="Gras_g">
            <a:hlinkClick r:id="" action="ppaction://media"/>
            <a:extLst>
              <a:ext uri="{FF2B5EF4-FFF2-40B4-BE49-F238E27FC236}">
                <a16:creationId xmlns:a16="http://schemas.microsoft.com/office/drawing/2014/main" id="{DE50F3F4-1C48-48B6-9544-E9CF8CEE081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949767" y="7928428"/>
            <a:ext cx="406400" cy="406400"/>
          </a:xfrm>
          <a:prstGeom prst="rect">
            <a:avLst/>
          </a:prstGeom>
        </p:spPr>
      </p:pic>
      <p:pic>
        <p:nvPicPr>
          <p:cNvPr id="12" name="Gras_g">
            <a:hlinkClick r:id="" action="ppaction://media"/>
            <a:extLst>
              <a:ext uri="{FF2B5EF4-FFF2-40B4-BE49-F238E27FC236}">
                <a16:creationId xmlns:a16="http://schemas.microsoft.com/office/drawing/2014/main" id="{EA3A431B-B8CC-4E1D-BBE9-744A45F0848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102167" y="808082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15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6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3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230194B9-C89D-4FA6-A8C7-486CDFAD8124}"/>
              </a:ext>
            </a:extLst>
          </p:cNvPr>
          <p:cNvGrpSpPr/>
          <p:nvPr/>
        </p:nvGrpSpPr>
        <p:grpSpPr>
          <a:xfrm>
            <a:off x="9510713" y="5385197"/>
            <a:ext cx="2243137" cy="871537"/>
            <a:chOff x="9510713" y="5385197"/>
            <a:chExt cx="2243137" cy="871537"/>
          </a:xfrm>
        </p:grpSpPr>
        <p:sp>
          <p:nvSpPr>
            <p:cNvPr id="8" name="Rechteck: abgerundete Ecken 7">
              <a:extLst>
                <a:ext uri="{FF2B5EF4-FFF2-40B4-BE49-F238E27FC236}">
                  <a16:creationId xmlns:a16="http://schemas.microsoft.com/office/drawing/2014/main" id="{34FB1D84-EDBA-449D-A1ED-6D5FECC8F108}"/>
                </a:ext>
              </a:extLst>
            </p:cNvPr>
            <p:cNvSpPr/>
            <p:nvPr/>
          </p:nvSpPr>
          <p:spPr>
            <a:xfrm>
              <a:off x="9510713" y="5385197"/>
              <a:ext cx="2243137" cy="871537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" name="Gleichschenkliges Dreieck 8">
              <a:extLst>
                <a:ext uri="{FF2B5EF4-FFF2-40B4-BE49-F238E27FC236}">
                  <a16:creationId xmlns:a16="http://schemas.microsoft.com/office/drawing/2014/main" id="{47C56B95-A531-438A-B72D-5034A3F2D992}"/>
                </a:ext>
              </a:extLst>
            </p:cNvPr>
            <p:cNvSpPr/>
            <p:nvPr/>
          </p:nvSpPr>
          <p:spPr>
            <a:xfrm rot="5400000">
              <a:off x="10966552" y="5591158"/>
              <a:ext cx="545305" cy="459609"/>
            </a:xfrm>
            <a:prstGeom prst="triangle">
              <a:avLst>
                <a:gd name="adj" fmla="val 47525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id="{148929FF-FB17-4B2A-8AD4-EFC53876ADC2}"/>
                </a:ext>
              </a:extLst>
            </p:cNvPr>
            <p:cNvSpPr txBox="1"/>
            <p:nvPr/>
          </p:nvSpPr>
          <p:spPr>
            <a:xfrm>
              <a:off x="9846094" y="5590131"/>
              <a:ext cx="12307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weiter</a:t>
              </a:r>
            </a:p>
          </p:txBody>
        </p:sp>
      </p:grpSp>
      <p:pic>
        <p:nvPicPr>
          <p:cNvPr id="17" name="Grafik 16">
            <a:extLst>
              <a:ext uri="{FF2B5EF4-FFF2-40B4-BE49-F238E27FC236}">
                <a16:creationId xmlns:a16="http://schemas.microsoft.com/office/drawing/2014/main" id="{BD98738E-DB01-491B-9F0B-C6907A376F3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628" y="77393"/>
            <a:ext cx="540141" cy="801912"/>
          </a:xfrm>
          <a:prstGeom prst="rect">
            <a:avLst/>
          </a:prstGeom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B5B28607-17A3-4092-B62F-4759295D8BA5}"/>
              </a:ext>
            </a:extLst>
          </p:cNvPr>
          <p:cNvSpPr txBox="1"/>
          <p:nvPr/>
        </p:nvSpPr>
        <p:spPr>
          <a:xfrm>
            <a:off x="5433367" y="323442"/>
            <a:ext cx="13252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Lösung</a:t>
            </a:r>
          </a:p>
        </p:txBody>
      </p:sp>
      <p:sp>
        <p:nvSpPr>
          <p:cNvPr id="15" name="Rechteck 1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D6D9E32-2F49-49DA-B84D-A05C21CAA32D}"/>
              </a:ext>
            </a:extLst>
          </p:cNvPr>
          <p:cNvSpPr/>
          <p:nvPr/>
        </p:nvSpPr>
        <p:spPr>
          <a:xfrm>
            <a:off x="8986989" y="5078012"/>
            <a:ext cx="2948940" cy="148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691EAF83-90ED-44DD-B35D-1E77B10952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967" y="903302"/>
            <a:ext cx="4464000" cy="4464000"/>
          </a:xfrm>
          <a:prstGeom prst="rect">
            <a:avLst/>
          </a:prstGeom>
        </p:spPr>
      </p:pic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62AF49FF-EDA2-4517-9E7F-E467E0EE5083}"/>
              </a:ext>
            </a:extLst>
          </p:cNvPr>
          <p:cNvGrpSpPr/>
          <p:nvPr/>
        </p:nvGrpSpPr>
        <p:grpSpPr>
          <a:xfrm>
            <a:off x="4752793" y="5548310"/>
            <a:ext cx="2838448" cy="621004"/>
            <a:chOff x="1481141" y="606216"/>
            <a:chExt cx="2838448" cy="621004"/>
          </a:xfrm>
        </p:grpSpPr>
        <p:sp>
          <p:nvSpPr>
            <p:cNvPr id="23" name="Ellipse 22">
              <a:extLst>
                <a:ext uri="{FF2B5EF4-FFF2-40B4-BE49-F238E27FC236}">
                  <a16:creationId xmlns:a16="http://schemas.microsoft.com/office/drawing/2014/main" id="{83354E9F-4841-44F2-B0BF-5673AC0AC12C}"/>
                </a:ext>
              </a:extLst>
            </p:cNvPr>
            <p:cNvSpPr/>
            <p:nvPr/>
          </p:nvSpPr>
          <p:spPr>
            <a:xfrm>
              <a:off x="3724277" y="606216"/>
              <a:ext cx="595312" cy="61987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" name="Ellipse 32">
              <a:extLst>
                <a:ext uri="{FF2B5EF4-FFF2-40B4-BE49-F238E27FC236}">
                  <a16:creationId xmlns:a16="http://schemas.microsoft.com/office/drawing/2014/main" id="{21030F4E-9ADE-43D2-B4EE-26FE3814D55B}"/>
                </a:ext>
              </a:extLst>
            </p:cNvPr>
            <p:cNvSpPr/>
            <p:nvPr/>
          </p:nvSpPr>
          <p:spPr>
            <a:xfrm>
              <a:off x="2976565" y="607344"/>
              <a:ext cx="595312" cy="6198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" name="Ellipse 33">
              <a:extLst>
                <a:ext uri="{FF2B5EF4-FFF2-40B4-BE49-F238E27FC236}">
                  <a16:creationId xmlns:a16="http://schemas.microsoft.com/office/drawing/2014/main" id="{7E8DC1F2-5EB3-4B9C-A34E-878C7FC90CD6}"/>
                </a:ext>
              </a:extLst>
            </p:cNvPr>
            <p:cNvSpPr/>
            <p:nvPr/>
          </p:nvSpPr>
          <p:spPr>
            <a:xfrm>
              <a:off x="2228853" y="607344"/>
              <a:ext cx="595312" cy="6198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5" name="Ellipse 34">
              <a:extLst>
                <a:ext uri="{FF2B5EF4-FFF2-40B4-BE49-F238E27FC236}">
                  <a16:creationId xmlns:a16="http://schemas.microsoft.com/office/drawing/2014/main" id="{F0B9017E-6985-4352-8CDF-E6F36F8542E3}"/>
                </a:ext>
              </a:extLst>
            </p:cNvPr>
            <p:cNvSpPr/>
            <p:nvPr/>
          </p:nvSpPr>
          <p:spPr>
            <a:xfrm>
              <a:off x="1481141" y="607344"/>
              <a:ext cx="595312" cy="6198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36" name="Grafik 35" descr="Ein Bild, das ClipArt enthält.&#10;&#10;Automatisch generierte Beschreibung">
            <a:extLst>
              <a:ext uri="{FF2B5EF4-FFF2-40B4-BE49-F238E27FC236}">
                <a16:creationId xmlns:a16="http://schemas.microsoft.com/office/drawing/2014/main" id="{925DC353-1C45-451F-849A-46C55950F6E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247" y="6168186"/>
            <a:ext cx="762675" cy="619876"/>
          </a:xfrm>
          <a:prstGeom prst="rect">
            <a:avLst/>
          </a:prstGeom>
        </p:spPr>
      </p:pic>
      <p:pic>
        <p:nvPicPr>
          <p:cNvPr id="2" name="Gras_g">
            <a:hlinkClick r:id="" action="ppaction://media"/>
            <a:extLst>
              <a:ext uri="{FF2B5EF4-FFF2-40B4-BE49-F238E27FC236}">
                <a16:creationId xmlns:a16="http://schemas.microsoft.com/office/drawing/2014/main" id="{0A660475-B77C-470F-97DA-EC5EF500C33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095817" y="753654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353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6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230194B9-C89D-4FA6-A8C7-486CDFAD8124}"/>
              </a:ext>
            </a:extLst>
          </p:cNvPr>
          <p:cNvGrpSpPr/>
          <p:nvPr/>
        </p:nvGrpSpPr>
        <p:grpSpPr>
          <a:xfrm>
            <a:off x="9510713" y="5385197"/>
            <a:ext cx="2243137" cy="871537"/>
            <a:chOff x="9510713" y="5385197"/>
            <a:chExt cx="2243137" cy="871537"/>
          </a:xfrm>
        </p:grpSpPr>
        <p:sp>
          <p:nvSpPr>
            <p:cNvPr id="8" name="Rechteck: abgerundete Ecken 7">
              <a:extLst>
                <a:ext uri="{FF2B5EF4-FFF2-40B4-BE49-F238E27FC236}">
                  <a16:creationId xmlns:a16="http://schemas.microsoft.com/office/drawing/2014/main" id="{34FB1D84-EDBA-449D-A1ED-6D5FECC8F108}"/>
                </a:ext>
              </a:extLst>
            </p:cNvPr>
            <p:cNvSpPr/>
            <p:nvPr/>
          </p:nvSpPr>
          <p:spPr>
            <a:xfrm>
              <a:off x="9510713" y="5385197"/>
              <a:ext cx="2243137" cy="871537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" name="Gleichschenkliges Dreieck 8">
              <a:extLst>
                <a:ext uri="{FF2B5EF4-FFF2-40B4-BE49-F238E27FC236}">
                  <a16:creationId xmlns:a16="http://schemas.microsoft.com/office/drawing/2014/main" id="{47C56B95-A531-438A-B72D-5034A3F2D992}"/>
                </a:ext>
              </a:extLst>
            </p:cNvPr>
            <p:cNvSpPr/>
            <p:nvPr/>
          </p:nvSpPr>
          <p:spPr>
            <a:xfrm rot="5400000">
              <a:off x="10966552" y="5591158"/>
              <a:ext cx="545305" cy="459609"/>
            </a:xfrm>
            <a:prstGeom prst="triangle">
              <a:avLst>
                <a:gd name="adj" fmla="val 47525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id="{148929FF-FB17-4B2A-8AD4-EFC53876ADC2}"/>
                </a:ext>
              </a:extLst>
            </p:cNvPr>
            <p:cNvSpPr txBox="1"/>
            <p:nvPr/>
          </p:nvSpPr>
          <p:spPr>
            <a:xfrm>
              <a:off x="9846094" y="5590131"/>
              <a:ext cx="12307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weiter</a:t>
              </a:r>
            </a:p>
          </p:txBody>
        </p:sp>
      </p:grpSp>
      <p:pic>
        <p:nvPicPr>
          <p:cNvPr id="17" name="Grafik 16">
            <a:extLst>
              <a:ext uri="{FF2B5EF4-FFF2-40B4-BE49-F238E27FC236}">
                <a16:creationId xmlns:a16="http://schemas.microsoft.com/office/drawing/2014/main" id="{9FA5AFB6-4A0D-496E-946C-4F85F62570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384" y="40304"/>
            <a:ext cx="2469167" cy="862998"/>
          </a:xfrm>
          <a:prstGeom prst="rect">
            <a:avLst/>
          </a:prstGeom>
        </p:spPr>
      </p:pic>
      <p:sp>
        <p:nvSpPr>
          <p:cNvPr id="11" name="Rechteck 1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F54D5C7-A9D8-47A2-8944-7CBB2DBCB821}"/>
              </a:ext>
            </a:extLst>
          </p:cNvPr>
          <p:cNvSpPr/>
          <p:nvPr/>
        </p:nvSpPr>
        <p:spPr>
          <a:xfrm>
            <a:off x="8986989" y="5078012"/>
            <a:ext cx="2948940" cy="148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F911A3B6-86AF-4341-A9F7-A5062370C3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4000" y="903302"/>
            <a:ext cx="4464000" cy="4464000"/>
          </a:xfrm>
          <a:prstGeom prst="rect">
            <a:avLst/>
          </a:prstGeom>
        </p:spPr>
      </p:pic>
      <p:pic>
        <p:nvPicPr>
          <p:cNvPr id="2" name="Fleisch">
            <a:hlinkClick r:id="" action="ppaction://media"/>
            <a:extLst>
              <a:ext uri="{FF2B5EF4-FFF2-40B4-BE49-F238E27FC236}">
                <a16:creationId xmlns:a16="http://schemas.microsoft.com/office/drawing/2014/main" id="{706F9325-3CE1-4B9D-82B3-783C06285CB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92800" y="822234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127408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136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34FB1D84-EDBA-449D-A1ED-6D5FECC8F108}"/>
              </a:ext>
            </a:extLst>
          </p:cNvPr>
          <p:cNvSpPr/>
          <p:nvPr/>
        </p:nvSpPr>
        <p:spPr>
          <a:xfrm>
            <a:off x="9510713" y="5385197"/>
            <a:ext cx="2243137" cy="871537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61D07DE2-34C9-4D0A-B237-0418397B33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414" y="239098"/>
            <a:ext cx="2469167" cy="698213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D3F11CAB-ABFB-4ADC-A767-45A862E82D7B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9028" y="5430985"/>
            <a:ext cx="525354" cy="779959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C9247C73-0664-48AD-8F7B-FC93A46FDE40}"/>
              </a:ext>
            </a:extLst>
          </p:cNvPr>
          <p:cNvSpPr txBox="1"/>
          <p:nvPr/>
        </p:nvSpPr>
        <p:spPr>
          <a:xfrm>
            <a:off x="9755846" y="5603637"/>
            <a:ext cx="1317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Lösung</a:t>
            </a:r>
          </a:p>
        </p:txBody>
      </p:sp>
      <p:sp>
        <p:nvSpPr>
          <p:cNvPr id="9" name="Rechteck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B6EEA50-E12F-423A-9281-59505DBE29C4}"/>
              </a:ext>
            </a:extLst>
          </p:cNvPr>
          <p:cNvSpPr/>
          <p:nvPr/>
        </p:nvSpPr>
        <p:spPr>
          <a:xfrm>
            <a:off x="8986989" y="5078012"/>
            <a:ext cx="2948940" cy="148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0F4CE5BD-D7A4-41BB-AC53-0004789B292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4000" y="903302"/>
            <a:ext cx="4464000" cy="4464000"/>
          </a:xfrm>
          <a:prstGeom prst="rect">
            <a:avLst/>
          </a:prstGeom>
        </p:spPr>
      </p:pic>
      <p:pic>
        <p:nvPicPr>
          <p:cNvPr id="2" name="Fleisch_g">
            <a:hlinkClick r:id="" action="ppaction://media"/>
            <a:extLst>
              <a:ext uri="{FF2B5EF4-FFF2-40B4-BE49-F238E27FC236}">
                <a16:creationId xmlns:a16="http://schemas.microsoft.com/office/drawing/2014/main" id="{9CB5FA57-2911-4CA9-8DBD-BCB54E42EE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689597" y="7177314"/>
            <a:ext cx="406400" cy="406400"/>
          </a:xfrm>
          <a:prstGeom prst="rect">
            <a:avLst/>
          </a:prstGeom>
        </p:spPr>
      </p:pic>
      <p:pic>
        <p:nvPicPr>
          <p:cNvPr id="12" name="Fleisch_g">
            <a:hlinkClick r:id="" action="ppaction://media"/>
            <a:extLst>
              <a:ext uri="{FF2B5EF4-FFF2-40B4-BE49-F238E27FC236}">
                <a16:creationId xmlns:a16="http://schemas.microsoft.com/office/drawing/2014/main" id="{BA605279-E81B-4B7C-945A-FD7BC7E34C0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841997" y="7329714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390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9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3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230194B9-C89D-4FA6-A8C7-486CDFAD8124}"/>
              </a:ext>
            </a:extLst>
          </p:cNvPr>
          <p:cNvGrpSpPr/>
          <p:nvPr/>
        </p:nvGrpSpPr>
        <p:grpSpPr>
          <a:xfrm>
            <a:off x="9510713" y="5385197"/>
            <a:ext cx="2243137" cy="871537"/>
            <a:chOff x="9510713" y="5385197"/>
            <a:chExt cx="2243137" cy="871537"/>
          </a:xfrm>
        </p:grpSpPr>
        <p:sp>
          <p:nvSpPr>
            <p:cNvPr id="8" name="Rechteck: abgerundete Ecken 7">
              <a:extLst>
                <a:ext uri="{FF2B5EF4-FFF2-40B4-BE49-F238E27FC236}">
                  <a16:creationId xmlns:a16="http://schemas.microsoft.com/office/drawing/2014/main" id="{34FB1D84-EDBA-449D-A1ED-6D5FECC8F108}"/>
                </a:ext>
              </a:extLst>
            </p:cNvPr>
            <p:cNvSpPr/>
            <p:nvPr/>
          </p:nvSpPr>
          <p:spPr>
            <a:xfrm>
              <a:off x="9510713" y="5385197"/>
              <a:ext cx="2243137" cy="871537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" name="Gleichschenkliges Dreieck 8">
              <a:extLst>
                <a:ext uri="{FF2B5EF4-FFF2-40B4-BE49-F238E27FC236}">
                  <a16:creationId xmlns:a16="http://schemas.microsoft.com/office/drawing/2014/main" id="{47C56B95-A531-438A-B72D-5034A3F2D992}"/>
                </a:ext>
              </a:extLst>
            </p:cNvPr>
            <p:cNvSpPr/>
            <p:nvPr/>
          </p:nvSpPr>
          <p:spPr>
            <a:xfrm rot="5400000">
              <a:off x="10966552" y="5591158"/>
              <a:ext cx="545305" cy="459609"/>
            </a:xfrm>
            <a:prstGeom prst="triangle">
              <a:avLst>
                <a:gd name="adj" fmla="val 47525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id="{148929FF-FB17-4B2A-8AD4-EFC53876ADC2}"/>
                </a:ext>
              </a:extLst>
            </p:cNvPr>
            <p:cNvSpPr txBox="1"/>
            <p:nvPr/>
          </p:nvSpPr>
          <p:spPr>
            <a:xfrm>
              <a:off x="9846094" y="5590131"/>
              <a:ext cx="12307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weiter</a:t>
              </a:r>
            </a:p>
          </p:txBody>
        </p:sp>
      </p:grpSp>
      <p:pic>
        <p:nvPicPr>
          <p:cNvPr id="17" name="Grafik 16">
            <a:extLst>
              <a:ext uri="{FF2B5EF4-FFF2-40B4-BE49-F238E27FC236}">
                <a16:creationId xmlns:a16="http://schemas.microsoft.com/office/drawing/2014/main" id="{BD98738E-DB01-491B-9F0B-C6907A376F3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628" y="77393"/>
            <a:ext cx="540141" cy="801912"/>
          </a:xfrm>
          <a:prstGeom prst="rect">
            <a:avLst/>
          </a:prstGeom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B5B28607-17A3-4092-B62F-4759295D8BA5}"/>
              </a:ext>
            </a:extLst>
          </p:cNvPr>
          <p:cNvSpPr txBox="1"/>
          <p:nvPr/>
        </p:nvSpPr>
        <p:spPr>
          <a:xfrm>
            <a:off x="5433367" y="323442"/>
            <a:ext cx="13252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Lösung</a:t>
            </a:r>
          </a:p>
        </p:txBody>
      </p:sp>
      <p:sp>
        <p:nvSpPr>
          <p:cNvPr id="15" name="Rechteck 1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F092D22-056D-42C9-AB85-76EA70068424}"/>
              </a:ext>
            </a:extLst>
          </p:cNvPr>
          <p:cNvSpPr/>
          <p:nvPr/>
        </p:nvSpPr>
        <p:spPr>
          <a:xfrm>
            <a:off x="8986989" y="5078012"/>
            <a:ext cx="2948940" cy="148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CB55E770-E4CC-47B8-87D6-905061BDE9C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4000" y="903302"/>
            <a:ext cx="4464000" cy="4464000"/>
          </a:xfrm>
          <a:prstGeom prst="rect">
            <a:avLst/>
          </a:prstGeom>
        </p:spPr>
      </p:pic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8E6DB076-FCD3-47D1-AD4C-3EF324A223D6}"/>
              </a:ext>
            </a:extLst>
          </p:cNvPr>
          <p:cNvGrpSpPr/>
          <p:nvPr/>
        </p:nvGrpSpPr>
        <p:grpSpPr>
          <a:xfrm>
            <a:off x="4752793" y="5548310"/>
            <a:ext cx="2838448" cy="621004"/>
            <a:chOff x="1481141" y="606216"/>
            <a:chExt cx="2838448" cy="621004"/>
          </a:xfrm>
        </p:grpSpPr>
        <p:sp>
          <p:nvSpPr>
            <p:cNvPr id="22" name="Ellipse 21">
              <a:extLst>
                <a:ext uri="{FF2B5EF4-FFF2-40B4-BE49-F238E27FC236}">
                  <a16:creationId xmlns:a16="http://schemas.microsoft.com/office/drawing/2014/main" id="{FB23F4A7-3EEF-496B-ADC1-B495D3896739}"/>
                </a:ext>
              </a:extLst>
            </p:cNvPr>
            <p:cNvSpPr/>
            <p:nvPr/>
          </p:nvSpPr>
          <p:spPr>
            <a:xfrm>
              <a:off x="3724277" y="606216"/>
              <a:ext cx="595312" cy="61987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" name="Ellipse 22">
              <a:extLst>
                <a:ext uri="{FF2B5EF4-FFF2-40B4-BE49-F238E27FC236}">
                  <a16:creationId xmlns:a16="http://schemas.microsoft.com/office/drawing/2014/main" id="{A4D8066D-8DA1-4182-9C92-A98230EF2E94}"/>
                </a:ext>
              </a:extLst>
            </p:cNvPr>
            <p:cNvSpPr/>
            <p:nvPr/>
          </p:nvSpPr>
          <p:spPr>
            <a:xfrm>
              <a:off x="2976565" y="607344"/>
              <a:ext cx="595312" cy="6198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" name="Ellipse 30">
              <a:extLst>
                <a:ext uri="{FF2B5EF4-FFF2-40B4-BE49-F238E27FC236}">
                  <a16:creationId xmlns:a16="http://schemas.microsoft.com/office/drawing/2014/main" id="{4D1A693D-5E96-4391-B0A7-FEF051A60AB3}"/>
                </a:ext>
              </a:extLst>
            </p:cNvPr>
            <p:cNvSpPr/>
            <p:nvPr/>
          </p:nvSpPr>
          <p:spPr>
            <a:xfrm>
              <a:off x="2228853" y="607344"/>
              <a:ext cx="595312" cy="6198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" name="Ellipse 31">
              <a:extLst>
                <a:ext uri="{FF2B5EF4-FFF2-40B4-BE49-F238E27FC236}">
                  <a16:creationId xmlns:a16="http://schemas.microsoft.com/office/drawing/2014/main" id="{7CE18542-5FCC-465F-A429-174E82639B94}"/>
                </a:ext>
              </a:extLst>
            </p:cNvPr>
            <p:cNvSpPr/>
            <p:nvPr/>
          </p:nvSpPr>
          <p:spPr>
            <a:xfrm>
              <a:off x="1481141" y="607344"/>
              <a:ext cx="595312" cy="6198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33" name="Grafik 32">
            <a:extLst>
              <a:ext uri="{FF2B5EF4-FFF2-40B4-BE49-F238E27FC236}">
                <a16:creationId xmlns:a16="http://schemas.microsoft.com/office/drawing/2014/main" id="{1E76C887-4258-41C9-9556-0CE01935B19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122" y="6206354"/>
            <a:ext cx="998514" cy="574253"/>
          </a:xfrm>
          <a:prstGeom prst="rect">
            <a:avLst/>
          </a:prstGeom>
        </p:spPr>
      </p:pic>
      <p:pic>
        <p:nvPicPr>
          <p:cNvPr id="2" name="Fleisch_g">
            <a:hlinkClick r:id="" action="ppaction://media"/>
            <a:extLst>
              <a:ext uri="{FF2B5EF4-FFF2-40B4-BE49-F238E27FC236}">
                <a16:creationId xmlns:a16="http://schemas.microsoft.com/office/drawing/2014/main" id="{FAF2B0CE-052F-4E10-89B4-DA4FB03841D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660800" y="7849071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638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9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230194B9-C89D-4FA6-A8C7-486CDFAD8124}"/>
              </a:ext>
            </a:extLst>
          </p:cNvPr>
          <p:cNvGrpSpPr/>
          <p:nvPr/>
        </p:nvGrpSpPr>
        <p:grpSpPr>
          <a:xfrm>
            <a:off x="9510713" y="5385197"/>
            <a:ext cx="2243137" cy="871537"/>
            <a:chOff x="9510713" y="5385197"/>
            <a:chExt cx="2243137" cy="871537"/>
          </a:xfrm>
        </p:grpSpPr>
        <p:sp>
          <p:nvSpPr>
            <p:cNvPr id="8" name="Rechteck: abgerundete Ecken 7">
              <a:extLst>
                <a:ext uri="{FF2B5EF4-FFF2-40B4-BE49-F238E27FC236}">
                  <a16:creationId xmlns:a16="http://schemas.microsoft.com/office/drawing/2014/main" id="{34FB1D84-EDBA-449D-A1ED-6D5FECC8F108}"/>
                </a:ext>
              </a:extLst>
            </p:cNvPr>
            <p:cNvSpPr/>
            <p:nvPr/>
          </p:nvSpPr>
          <p:spPr>
            <a:xfrm>
              <a:off x="9510713" y="5385197"/>
              <a:ext cx="2243137" cy="871537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" name="Gleichschenkliges Dreieck 8">
              <a:extLst>
                <a:ext uri="{FF2B5EF4-FFF2-40B4-BE49-F238E27FC236}">
                  <a16:creationId xmlns:a16="http://schemas.microsoft.com/office/drawing/2014/main" id="{47C56B95-A531-438A-B72D-5034A3F2D992}"/>
                </a:ext>
              </a:extLst>
            </p:cNvPr>
            <p:cNvSpPr/>
            <p:nvPr/>
          </p:nvSpPr>
          <p:spPr>
            <a:xfrm rot="5400000">
              <a:off x="10966552" y="5591158"/>
              <a:ext cx="545305" cy="459609"/>
            </a:xfrm>
            <a:prstGeom prst="triangle">
              <a:avLst>
                <a:gd name="adj" fmla="val 47525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id="{148929FF-FB17-4B2A-8AD4-EFC53876ADC2}"/>
                </a:ext>
              </a:extLst>
            </p:cNvPr>
            <p:cNvSpPr txBox="1"/>
            <p:nvPr/>
          </p:nvSpPr>
          <p:spPr>
            <a:xfrm>
              <a:off x="9846094" y="5590131"/>
              <a:ext cx="12307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weiter</a:t>
              </a:r>
            </a:p>
          </p:txBody>
        </p:sp>
      </p:grpSp>
      <p:pic>
        <p:nvPicPr>
          <p:cNvPr id="17" name="Grafik 16">
            <a:extLst>
              <a:ext uri="{FF2B5EF4-FFF2-40B4-BE49-F238E27FC236}">
                <a16:creationId xmlns:a16="http://schemas.microsoft.com/office/drawing/2014/main" id="{9FA5AFB6-4A0D-496E-946C-4F85F62570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384" y="40304"/>
            <a:ext cx="2469167" cy="862998"/>
          </a:xfrm>
          <a:prstGeom prst="rect">
            <a:avLst/>
          </a:prstGeom>
        </p:spPr>
      </p:pic>
      <p:sp>
        <p:nvSpPr>
          <p:cNvPr id="10" name="Rechteck 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F4640CA-4273-4395-ACFC-6E363538AD15}"/>
              </a:ext>
            </a:extLst>
          </p:cNvPr>
          <p:cNvSpPr/>
          <p:nvPr/>
        </p:nvSpPr>
        <p:spPr>
          <a:xfrm>
            <a:off x="8986989" y="5078012"/>
            <a:ext cx="2948940" cy="148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F3AACDF-45A6-4034-9C6B-E674521D85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4000" y="903302"/>
            <a:ext cx="4464000" cy="4464000"/>
          </a:xfrm>
          <a:prstGeom prst="rect">
            <a:avLst/>
          </a:prstGeom>
        </p:spPr>
      </p:pic>
      <p:pic>
        <p:nvPicPr>
          <p:cNvPr id="2" name="Schrank">
            <a:hlinkClick r:id="" action="ppaction://media"/>
            <a:extLst>
              <a:ext uri="{FF2B5EF4-FFF2-40B4-BE49-F238E27FC236}">
                <a16:creationId xmlns:a16="http://schemas.microsoft.com/office/drawing/2014/main" id="{8C29A2B0-497C-43FC-AB1B-E173A22FF47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76686" y="841828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801235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11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34FB1D84-EDBA-449D-A1ED-6D5FECC8F108}"/>
              </a:ext>
            </a:extLst>
          </p:cNvPr>
          <p:cNvSpPr/>
          <p:nvPr/>
        </p:nvSpPr>
        <p:spPr>
          <a:xfrm>
            <a:off x="9510713" y="5385197"/>
            <a:ext cx="2243137" cy="871537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61D07DE2-34C9-4D0A-B237-0418397B33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414" y="239098"/>
            <a:ext cx="2469167" cy="698213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D3F11CAB-ABFB-4ADC-A767-45A862E82D7B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9028" y="5430985"/>
            <a:ext cx="525354" cy="779959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C9247C73-0664-48AD-8F7B-FC93A46FDE40}"/>
              </a:ext>
            </a:extLst>
          </p:cNvPr>
          <p:cNvSpPr txBox="1"/>
          <p:nvPr/>
        </p:nvSpPr>
        <p:spPr>
          <a:xfrm>
            <a:off x="9755846" y="5603637"/>
            <a:ext cx="1317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Lösung</a:t>
            </a:r>
          </a:p>
        </p:txBody>
      </p:sp>
      <p:sp>
        <p:nvSpPr>
          <p:cNvPr id="9" name="Rechteck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2E642BD-1EB2-473B-AFFA-8D658949A19A}"/>
              </a:ext>
            </a:extLst>
          </p:cNvPr>
          <p:cNvSpPr/>
          <p:nvPr/>
        </p:nvSpPr>
        <p:spPr>
          <a:xfrm>
            <a:off x="8986989" y="5078012"/>
            <a:ext cx="2948940" cy="148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D06ACA74-AF3B-497D-838A-C3BD18383D5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4000" y="903302"/>
            <a:ext cx="4464000" cy="4464000"/>
          </a:xfrm>
          <a:prstGeom prst="rect">
            <a:avLst/>
          </a:prstGeom>
        </p:spPr>
      </p:pic>
      <p:pic>
        <p:nvPicPr>
          <p:cNvPr id="2" name="Schrank_g">
            <a:hlinkClick r:id="" action="ppaction://media"/>
            <a:extLst>
              <a:ext uri="{FF2B5EF4-FFF2-40B4-BE49-F238E27FC236}">
                <a16:creationId xmlns:a16="http://schemas.microsoft.com/office/drawing/2014/main" id="{CC0B8A82-7184-438F-9BF8-75EEB27D756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689597" y="6858000"/>
            <a:ext cx="406400" cy="406400"/>
          </a:xfrm>
          <a:prstGeom prst="rect">
            <a:avLst/>
          </a:prstGeom>
        </p:spPr>
      </p:pic>
      <p:pic>
        <p:nvPicPr>
          <p:cNvPr id="12" name="Schrank_g">
            <a:hlinkClick r:id="" action="ppaction://media"/>
            <a:extLst>
              <a:ext uri="{FF2B5EF4-FFF2-40B4-BE49-F238E27FC236}">
                <a16:creationId xmlns:a16="http://schemas.microsoft.com/office/drawing/2014/main" id="{5A733249-EF90-4EBE-8F99-98D40434ACB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841997" y="70104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984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4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3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230194B9-C89D-4FA6-A8C7-486CDFAD8124}"/>
              </a:ext>
            </a:extLst>
          </p:cNvPr>
          <p:cNvGrpSpPr/>
          <p:nvPr/>
        </p:nvGrpSpPr>
        <p:grpSpPr>
          <a:xfrm>
            <a:off x="9510713" y="5385197"/>
            <a:ext cx="2243137" cy="871537"/>
            <a:chOff x="9510713" y="5385197"/>
            <a:chExt cx="2243137" cy="871537"/>
          </a:xfrm>
        </p:grpSpPr>
        <p:sp>
          <p:nvSpPr>
            <p:cNvPr id="8" name="Rechteck: abgerundete Ecken 7">
              <a:extLst>
                <a:ext uri="{FF2B5EF4-FFF2-40B4-BE49-F238E27FC236}">
                  <a16:creationId xmlns:a16="http://schemas.microsoft.com/office/drawing/2014/main" id="{34FB1D84-EDBA-449D-A1ED-6D5FECC8F108}"/>
                </a:ext>
              </a:extLst>
            </p:cNvPr>
            <p:cNvSpPr/>
            <p:nvPr/>
          </p:nvSpPr>
          <p:spPr>
            <a:xfrm>
              <a:off x="9510713" y="5385197"/>
              <a:ext cx="2243137" cy="871537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" name="Gleichschenkliges Dreieck 8">
              <a:extLst>
                <a:ext uri="{FF2B5EF4-FFF2-40B4-BE49-F238E27FC236}">
                  <a16:creationId xmlns:a16="http://schemas.microsoft.com/office/drawing/2014/main" id="{47C56B95-A531-438A-B72D-5034A3F2D992}"/>
                </a:ext>
              </a:extLst>
            </p:cNvPr>
            <p:cNvSpPr/>
            <p:nvPr/>
          </p:nvSpPr>
          <p:spPr>
            <a:xfrm rot="5400000">
              <a:off x="10966552" y="5591158"/>
              <a:ext cx="545305" cy="459609"/>
            </a:xfrm>
            <a:prstGeom prst="triangle">
              <a:avLst>
                <a:gd name="adj" fmla="val 47525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id="{148929FF-FB17-4B2A-8AD4-EFC53876ADC2}"/>
                </a:ext>
              </a:extLst>
            </p:cNvPr>
            <p:cNvSpPr txBox="1"/>
            <p:nvPr/>
          </p:nvSpPr>
          <p:spPr>
            <a:xfrm>
              <a:off x="9846094" y="5590131"/>
              <a:ext cx="12307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weiter</a:t>
              </a:r>
            </a:p>
          </p:txBody>
        </p:sp>
      </p:grpSp>
      <p:pic>
        <p:nvPicPr>
          <p:cNvPr id="17" name="Grafik 16">
            <a:extLst>
              <a:ext uri="{FF2B5EF4-FFF2-40B4-BE49-F238E27FC236}">
                <a16:creationId xmlns:a16="http://schemas.microsoft.com/office/drawing/2014/main" id="{BD98738E-DB01-491B-9F0B-C6907A376F3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628" y="77393"/>
            <a:ext cx="540141" cy="801912"/>
          </a:xfrm>
          <a:prstGeom prst="rect">
            <a:avLst/>
          </a:prstGeom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B5B28607-17A3-4092-B62F-4759295D8BA5}"/>
              </a:ext>
            </a:extLst>
          </p:cNvPr>
          <p:cNvSpPr txBox="1"/>
          <p:nvPr/>
        </p:nvSpPr>
        <p:spPr>
          <a:xfrm>
            <a:off x="5433367" y="323442"/>
            <a:ext cx="13252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Lösung</a:t>
            </a:r>
          </a:p>
        </p:txBody>
      </p:sp>
      <p:sp>
        <p:nvSpPr>
          <p:cNvPr id="15" name="Rechteck 1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2EB5D1D-BC39-4929-B08B-16410CF95B6C}"/>
              </a:ext>
            </a:extLst>
          </p:cNvPr>
          <p:cNvSpPr/>
          <p:nvPr/>
        </p:nvSpPr>
        <p:spPr>
          <a:xfrm>
            <a:off x="8986989" y="5078012"/>
            <a:ext cx="2948940" cy="148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A90FEBA1-C825-4480-828C-60BD87591A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4000" y="903302"/>
            <a:ext cx="4464000" cy="4464000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E918D614-12C5-49B8-8B66-44D74BB6F13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7563" y="6115286"/>
            <a:ext cx="998514" cy="574253"/>
          </a:xfrm>
          <a:prstGeom prst="rect">
            <a:avLst/>
          </a:prstGeom>
        </p:spPr>
      </p:pic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0DACEEC5-4A5F-4B1D-BDC7-AAFF954A8ECB}"/>
              </a:ext>
            </a:extLst>
          </p:cNvPr>
          <p:cNvGrpSpPr/>
          <p:nvPr/>
        </p:nvGrpSpPr>
        <p:grpSpPr>
          <a:xfrm>
            <a:off x="4299164" y="5430228"/>
            <a:ext cx="3586160" cy="621004"/>
            <a:chOff x="1481141" y="606216"/>
            <a:chExt cx="3586160" cy="621004"/>
          </a:xfrm>
          <a:solidFill>
            <a:schemeClr val="accent1"/>
          </a:solidFill>
        </p:grpSpPr>
        <p:sp>
          <p:nvSpPr>
            <p:cNvPr id="23" name="Ellipse 22">
              <a:extLst>
                <a:ext uri="{FF2B5EF4-FFF2-40B4-BE49-F238E27FC236}">
                  <a16:creationId xmlns:a16="http://schemas.microsoft.com/office/drawing/2014/main" id="{EF77D4FB-9013-42A2-8875-554A5ED89C63}"/>
                </a:ext>
              </a:extLst>
            </p:cNvPr>
            <p:cNvSpPr/>
            <p:nvPr/>
          </p:nvSpPr>
          <p:spPr>
            <a:xfrm>
              <a:off x="4471989" y="606216"/>
              <a:ext cx="595312" cy="619876"/>
            </a:xfrm>
            <a:prstGeom prst="ellipse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8" name="Ellipse 27">
              <a:extLst>
                <a:ext uri="{FF2B5EF4-FFF2-40B4-BE49-F238E27FC236}">
                  <a16:creationId xmlns:a16="http://schemas.microsoft.com/office/drawing/2014/main" id="{68C54EDE-FFB6-44B4-B0DC-6DE0625030E6}"/>
                </a:ext>
              </a:extLst>
            </p:cNvPr>
            <p:cNvSpPr/>
            <p:nvPr/>
          </p:nvSpPr>
          <p:spPr>
            <a:xfrm>
              <a:off x="3724277" y="606216"/>
              <a:ext cx="595312" cy="619876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" name="Ellipse 28">
              <a:extLst>
                <a:ext uri="{FF2B5EF4-FFF2-40B4-BE49-F238E27FC236}">
                  <a16:creationId xmlns:a16="http://schemas.microsoft.com/office/drawing/2014/main" id="{D6E93E8E-7C8E-47C4-9B93-766BD1255436}"/>
                </a:ext>
              </a:extLst>
            </p:cNvPr>
            <p:cNvSpPr/>
            <p:nvPr/>
          </p:nvSpPr>
          <p:spPr>
            <a:xfrm>
              <a:off x="2976565" y="607344"/>
              <a:ext cx="595312" cy="619876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" name="Ellipse 29">
              <a:extLst>
                <a:ext uri="{FF2B5EF4-FFF2-40B4-BE49-F238E27FC236}">
                  <a16:creationId xmlns:a16="http://schemas.microsoft.com/office/drawing/2014/main" id="{9E9FD042-1099-4127-9DA1-119E06EBEA0A}"/>
                </a:ext>
              </a:extLst>
            </p:cNvPr>
            <p:cNvSpPr/>
            <p:nvPr/>
          </p:nvSpPr>
          <p:spPr>
            <a:xfrm>
              <a:off x="2228853" y="607344"/>
              <a:ext cx="595312" cy="619876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" name="Ellipse 30">
              <a:extLst>
                <a:ext uri="{FF2B5EF4-FFF2-40B4-BE49-F238E27FC236}">
                  <a16:creationId xmlns:a16="http://schemas.microsoft.com/office/drawing/2014/main" id="{AE62DF93-BF91-4B9B-903B-9B3C6A667795}"/>
                </a:ext>
              </a:extLst>
            </p:cNvPr>
            <p:cNvSpPr/>
            <p:nvPr/>
          </p:nvSpPr>
          <p:spPr>
            <a:xfrm>
              <a:off x="1481141" y="607344"/>
              <a:ext cx="595312" cy="61987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2" name="Schrank_g">
            <a:hlinkClick r:id="" action="ppaction://media"/>
            <a:extLst>
              <a:ext uri="{FF2B5EF4-FFF2-40B4-BE49-F238E27FC236}">
                <a16:creationId xmlns:a16="http://schemas.microsoft.com/office/drawing/2014/main" id="{E4385B4D-5A66-415D-BD1A-0A2F219AE90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591388" y="936534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447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4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230194B9-C89D-4FA6-A8C7-486CDFAD8124}"/>
              </a:ext>
            </a:extLst>
          </p:cNvPr>
          <p:cNvGrpSpPr/>
          <p:nvPr/>
        </p:nvGrpSpPr>
        <p:grpSpPr>
          <a:xfrm>
            <a:off x="9510713" y="5385197"/>
            <a:ext cx="2243137" cy="871537"/>
            <a:chOff x="9510713" y="5385197"/>
            <a:chExt cx="2243137" cy="871537"/>
          </a:xfrm>
        </p:grpSpPr>
        <p:sp>
          <p:nvSpPr>
            <p:cNvPr id="8" name="Rechteck: abgerundete Ecken 7">
              <a:extLst>
                <a:ext uri="{FF2B5EF4-FFF2-40B4-BE49-F238E27FC236}">
                  <a16:creationId xmlns:a16="http://schemas.microsoft.com/office/drawing/2014/main" id="{34FB1D84-EDBA-449D-A1ED-6D5FECC8F108}"/>
                </a:ext>
              </a:extLst>
            </p:cNvPr>
            <p:cNvSpPr/>
            <p:nvPr/>
          </p:nvSpPr>
          <p:spPr>
            <a:xfrm>
              <a:off x="9510713" y="5385197"/>
              <a:ext cx="2243137" cy="871537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" name="Gleichschenkliges Dreieck 8">
              <a:extLst>
                <a:ext uri="{FF2B5EF4-FFF2-40B4-BE49-F238E27FC236}">
                  <a16:creationId xmlns:a16="http://schemas.microsoft.com/office/drawing/2014/main" id="{47C56B95-A531-438A-B72D-5034A3F2D992}"/>
                </a:ext>
              </a:extLst>
            </p:cNvPr>
            <p:cNvSpPr/>
            <p:nvPr/>
          </p:nvSpPr>
          <p:spPr>
            <a:xfrm rot="5400000">
              <a:off x="10966552" y="5591158"/>
              <a:ext cx="545305" cy="459609"/>
            </a:xfrm>
            <a:prstGeom prst="triangle">
              <a:avLst>
                <a:gd name="adj" fmla="val 47525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id="{148929FF-FB17-4B2A-8AD4-EFC53876ADC2}"/>
                </a:ext>
              </a:extLst>
            </p:cNvPr>
            <p:cNvSpPr txBox="1"/>
            <p:nvPr/>
          </p:nvSpPr>
          <p:spPr>
            <a:xfrm>
              <a:off x="9846094" y="5590131"/>
              <a:ext cx="12307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weiter</a:t>
              </a:r>
            </a:p>
          </p:txBody>
        </p:sp>
      </p:grpSp>
      <p:pic>
        <p:nvPicPr>
          <p:cNvPr id="17" name="Grafik 16">
            <a:extLst>
              <a:ext uri="{FF2B5EF4-FFF2-40B4-BE49-F238E27FC236}">
                <a16:creationId xmlns:a16="http://schemas.microsoft.com/office/drawing/2014/main" id="{9FA5AFB6-4A0D-496E-946C-4F85F62570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384" y="40304"/>
            <a:ext cx="2469167" cy="862998"/>
          </a:xfrm>
          <a:prstGeom prst="rect">
            <a:avLst/>
          </a:prstGeom>
        </p:spPr>
      </p:pic>
      <p:sp>
        <p:nvSpPr>
          <p:cNvPr id="10" name="Rechteck 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C5E39E4-CDE2-4CDB-A14C-BCFBA12483EF}"/>
              </a:ext>
            </a:extLst>
          </p:cNvPr>
          <p:cNvSpPr/>
          <p:nvPr/>
        </p:nvSpPr>
        <p:spPr>
          <a:xfrm>
            <a:off x="8986989" y="5078012"/>
            <a:ext cx="2948940" cy="148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BFB9631-81E3-418A-AED9-FD02B49C6E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4511" y="903302"/>
            <a:ext cx="5556912" cy="4464000"/>
          </a:xfrm>
          <a:prstGeom prst="rect">
            <a:avLst/>
          </a:prstGeom>
        </p:spPr>
      </p:pic>
      <p:pic>
        <p:nvPicPr>
          <p:cNvPr id="2" name="Schlange">
            <a:hlinkClick r:id="" action="ppaction://media"/>
            <a:extLst>
              <a:ext uri="{FF2B5EF4-FFF2-40B4-BE49-F238E27FC236}">
                <a16:creationId xmlns:a16="http://schemas.microsoft.com/office/drawing/2014/main" id="{B086F041-AB85-4B1E-94E9-4828850B610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00996" y="769982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747004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162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265</Words>
  <Application>Microsoft Office PowerPoint</Application>
  <PresentationFormat>Breitbild</PresentationFormat>
  <Paragraphs>151</Paragraphs>
  <Slides>113</Slides>
  <Notes>0</Notes>
  <HiddenSlides>0</HiddenSlides>
  <MMClips>144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113</vt:i4>
      </vt:variant>
    </vt:vector>
  </HeadingPairs>
  <TitlesOfParts>
    <vt:vector size="117" baseType="lpstr">
      <vt:lpstr>Arial</vt:lpstr>
      <vt:lpstr>Calibri</vt:lpstr>
      <vt:lpstr>Calibri Light</vt:lpstr>
      <vt:lpstr>Office</vt:lpstr>
      <vt:lpstr>   GruPho-Fördermaterial Lautpaar /s/ und /∫/  GruPho: Ein Gruppenfördererkonzept zur Förderung der Phonem-Graphem-Korrespondenz bei phonologischen Aussprachestörungen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Silke Wolters</dc:creator>
  <cp:lastModifiedBy>Lena Dreyer</cp:lastModifiedBy>
  <cp:revision>79</cp:revision>
  <dcterms:created xsi:type="dcterms:W3CDTF">2019-05-21T16:51:31Z</dcterms:created>
  <dcterms:modified xsi:type="dcterms:W3CDTF">2021-05-23T15:06:06Z</dcterms:modified>
</cp:coreProperties>
</file>